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3" r:id="rId1"/>
  </p:sldMasterIdLst>
  <p:sldIdLst>
    <p:sldId id="256" r:id="rId2"/>
    <p:sldId id="280" r:id="rId3"/>
    <p:sldId id="265" r:id="rId4"/>
    <p:sldId id="266" r:id="rId5"/>
    <p:sldId id="267" r:id="rId6"/>
    <p:sldId id="260" r:id="rId7"/>
    <p:sldId id="268" r:id="rId8"/>
    <p:sldId id="269" r:id="rId9"/>
    <p:sldId id="278" r:id="rId10"/>
    <p:sldId id="261" r:id="rId11"/>
    <p:sldId id="262" r:id="rId12"/>
    <p:sldId id="263" r:id="rId13"/>
    <p:sldId id="271" r:id="rId14"/>
    <p:sldId id="275" r:id="rId15"/>
    <p:sldId id="276" r:id="rId16"/>
    <p:sldId id="274" r:id="rId17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CC"/>
    <a:srgbClr val="CC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000" autoAdjust="0"/>
  </p:normalViewPr>
  <p:slideViewPr>
    <p:cSldViewPr snapToGrid="0">
      <p:cViewPr varScale="1">
        <p:scale>
          <a:sx n="69" d="100"/>
          <a:sy n="69" d="100"/>
        </p:scale>
        <p:origin x="7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B40894-1A54-4E85-A80C-F18E8DAFF3CE}" type="doc">
      <dgm:prSet loTypeId="urn:microsoft.com/office/officeart/2005/8/layout/vList2" loCatId="list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6F28139-1F92-4A79-A275-523DAD0939F3}">
      <dgm:prSet custT="1"/>
      <dgm:spPr/>
      <dgm:t>
        <a:bodyPr/>
        <a:lstStyle/>
        <a:p>
          <a:pPr rtl="0"/>
          <a:r>
            <a:rPr lang="th-TH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7. เลือกโค้ด </a:t>
          </a:r>
          <a:r>
            <a:rPr lang="en-US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Supplier </a:t>
          </a:r>
          <a:r>
            <a:rPr lang="th-TH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ที่จะตั้งหนี้</a:t>
          </a:r>
          <a:endParaRPr lang="th-TH" sz="20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gm:t>
    </dgm:pt>
    <dgm:pt modelId="{CE366814-A498-488F-9409-71F6B20960EF}" type="parTrans" cxnId="{59A32006-AA08-4B65-A55A-0DF30B02F682}">
      <dgm:prSet/>
      <dgm:spPr/>
      <dgm:t>
        <a:bodyPr/>
        <a:lstStyle/>
        <a:p>
          <a:endParaRPr lang="en-US"/>
        </a:p>
      </dgm:t>
    </dgm:pt>
    <dgm:pt modelId="{17A681C0-8F10-4D54-9CB8-D9927C40D119}" type="sibTrans" cxnId="{59A32006-AA08-4B65-A55A-0DF30B02F682}">
      <dgm:prSet/>
      <dgm:spPr/>
      <dgm:t>
        <a:bodyPr/>
        <a:lstStyle/>
        <a:p>
          <a:endParaRPr lang="en-US"/>
        </a:p>
      </dgm:t>
    </dgm:pt>
    <dgm:pt modelId="{768EE1EB-C8DE-481F-BE17-F6DC81CC49A0}">
      <dgm:prSet custT="1"/>
      <dgm:spPr/>
      <dgm:t>
        <a:bodyPr/>
        <a:lstStyle/>
        <a:p>
          <a:pPr rtl="0"/>
          <a:r>
            <a:rPr lang="th-TH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8. ระบุเลข </a:t>
          </a:r>
          <a:r>
            <a:rPr lang="en-US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Invoice</a:t>
          </a:r>
          <a:endParaRPr lang="th-TH" sz="20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gm:t>
    </dgm:pt>
    <dgm:pt modelId="{BF72F173-176B-481C-AA91-2BCD63A53A19}" type="parTrans" cxnId="{34EDAC41-A91E-49F0-9A3E-A8DE113B00DB}">
      <dgm:prSet/>
      <dgm:spPr/>
      <dgm:t>
        <a:bodyPr/>
        <a:lstStyle/>
        <a:p>
          <a:endParaRPr lang="en-US"/>
        </a:p>
      </dgm:t>
    </dgm:pt>
    <dgm:pt modelId="{667EBE1F-63F0-4CD7-A57F-8A39CE74C00A}" type="sibTrans" cxnId="{34EDAC41-A91E-49F0-9A3E-A8DE113B00DB}">
      <dgm:prSet/>
      <dgm:spPr/>
      <dgm:t>
        <a:bodyPr/>
        <a:lstStyle/>
        <a:p>
          <a:endParaRPr lang="en-US"/>
        </a:p>
      </dgm:t>
    </dgm:pt>
    <dgm:pt modelId="{F0896EC2-25B6-4BFA-8398-BF6FED3A4885}">
      <dgm:prSet custT="1"/>
      <dgm:spPr/>
      <dgm:t>
        <a:bodyPr/>
        <a:lstStyle/>
        <a:p>
          <a:pPr rtl="0"/>
          <a:r>
            <a:rPr lang="th-TH" sz="1800" b="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rPr>
            <a:t>9. </a:t>
          </a:r>
          <a:r>
            <a:rPr lang="en-US" sz="1800" b="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rPr>
            <a:t>Document Type </a:t>
          </a:r>
          <a:r>
            <a:rPr lang="th-TH" sz="1800" b="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rPr>
            <a:t>เลือก ใบแจ้งรับค่าใช้จ่ายต่างๆ</a:t>
          </a:r>
          <a:r>
            <a:rPr lang="en-US" sz="1800" b="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rPr>
            <a:t>S,C,U,B</a:t>
          </a:r>
          <a:endParaRPr lang="th-TH" sz="1800" b="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cs typeface="+mn-cs"/>
          </a:endParaRPr>
        </a:p>
      </dgm:t>
    </dgm:pt>
    <dgm:pt modelId="{2FFAD028-1CF7-4465-B31F-A08D6F2A6138}" type="parTrans" cxnId="{D5C782E5-7518-49E8-82B2-807D375AE10E}">
      <dgm:prSet/>
      <dgm:spPr/>
      <dgm:t>
        <a:bodyPr/>
        <a:lstStyle/>
        <a:p>
          <a:endParaRPr lang="en-US"/>
        </a:p>
      </dgm:t>
    </dgm:pt>
    <dgm:pt modelId="{98E0BC50-19A4-487E-AF51-3692319F1A9C}" type="sibTrans" cxnId="{D5C782E5-7518-49E8-82B2-807D375AE10E}">
      <dgm:prSet/>
      <dgm:spPr/>
      <dgm:t>
        <a:bodyPr/>
        <a:lstStyle/>
        <a:p>
          <a:endParaRPr lang="en-US"/>
        </a:p>
      </dgm:t>
    </dgm:pt>
    <dgm:pt modelId="{3DD0DA45-A88D-4487-B97A-3B2A7886FAFC}">
      <dgm:prSet custT="1"/>
      <dgm:spPr/>
      <dgm:t>
        <a:bodyPr/>
        <a:lstStyle/>
        <a:p>
          <a:pPr rtl="0"/>
          <a:r>
            <a:rPr lang="th-TH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10</a:t>
          </a:r>
          <a:r>
            <a:rPr lang="en-US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. Invoice Date </a:t>
          </a:r>
          <a:r>
            <a:rPr lang="th-TH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ใสวันที่ตามเอกสาร</a:t>
          </a:r>
          <a:endParaRPr lang="th-TH" sz="20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gm:t>
    </dgm:pt>
    <dgm:pt modelId="{B53DBBB9-DAA1-4217-8AB0-97BCD67BCF08}" type="parTrans" cxnId="{B5DC1227-D63B-4BAD-B87A-CD67356D3725}">
      <dgm:prSet/>
      <dgm:spPr/>
      <dgm:t>
        <a:bodyPr/>
        <a:lstStyle/>
        <a:p>
          <a:endParaRPr lang="en-US"/>
        </a:p>
      </dgm:t>
    </dgm:pt>
    <dgm:pt modelId="{946EBBF9-7107-4876-B084-613B1F7D1A49}" type="sibTrans" cxnId="{B5DC1227-D63B-4BAD-B87A-CD67356D3725}">
      <dgm:prSet/>
      <dgm:spPr/>
      <dgm:t>
        <a:bodyPr/>
        <a:lstStyle/>
        <a:p>
          <a:endParaRPr lang="en-US"/>
        </a:p>
      </dgm:t>
    </dgm:pt>
    <dgm:pt modelId="{221A678A-DC7F-41F1-BCD0-AA591295A72C}">
      <dgm:prSet custT="1"/>
      <dgm:spPr/>
      <dgm:t>
        <a:bodyPr/>
        <a:lstStyle/>
        <a:p>
          <a:pPr rtl="0"/>
          <a:r>
            <a:rPr lang="th-TH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11. </a:t>
          </a:r>
          <a:r>
            <a:rPr lang="en-US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Apply Date </a:t>
          </a:r>
          <a:r>
            <a:rPr lang="th-TH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ใส่วันที่ตามเอกสาร</a:t>
          </a:r>
          <a:endParaRPr lang="th-TH" sz="20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gm:t>
    </dgm:pt>
    <dgm:pt modelId="{E6C97425-D8BD-429A-9EAF-7B221D1FFB04}" type="parTrans" cxnId="{CE55C41A-05E8-4783-9C53-D2DC093A65EA}">
      <dgm:prSet/>
      <dgm:spPr/>
      <dgm:t>
        <a:bodyPr/>
        <a:lstStyle/>
        <a:p>
          <a:endParaRPr lang="en-US"/>
        </a:p>
      </dgm:t>
    </dgm:pt>
    <dgm:pt modelId="{C935F360-165B-4FE3-9BFB-CEA76DA948DA}" type="sibTrans" cxnId="{CE55C41A-05E8-4783-9C53-D2DC093A65EA}">
      <dgm:prSet/>
      <dgm:spPr/>
      <dgm:t>
        <a:bodyPr/>
        <a:lstStyle/>
        <a:p>
          <a:endParaRPr lang="en-US"/>
        </a:p>
      </dgm:t>
    </dgm:pt>
    <dgm:pt modelId="{2FE85953-C00C-49B0-8F7D-081D7DD3A78B}">
      <dgm:prSet custT="1"/>
      <dgm:spPr/>
      <dgm:t>
        <a:bodyPr/>
        <a:lstStyle/>
        <a:p>
          <a:pPr rtl="0"/>
          <a:r>
            <a:rPr lang="th-TH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12. สามารถใส่รายละเอียดข้อมูลได้ในช่อง </a:t>
          </a:r>
          <a:r>
            <a:rPr lang="en-US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Description</a:t>
          </a:r>
          <a:endParaRPr lang="th-TH" sz="20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gm:t>
    </dgm:pt>
    <dgm:pt modelId="{8C2F122E-34A9-44FC-9D7F-E78C82EC01EF}" type="parTrans" cxnId="{91F9D446-D6B1-40FC-B0D8-459AB68DCEBE}">
      <dgm:prSet/>
      <dgm:spPr/>
      <dgm:t>
        <a:bodyPr/>
        <a:lstStyle/>
        <a:p>
          <a:endParaRPr lang="en-US"/>
        </a:p>
      </dgm:t>
    </dgm:pt>
    <dgm:pt modelId="{DB445451-B24C-4FF5-BAB3-3A5BB5F9640D}" type="sibTrans" cxnId="{91F9D446-D6B1-40FC-B0D8-459AB68DCEBE}">
      <dgm:prSet/>
      <dgm:spPr/>
      <dgm:t>
        <a:bodyPr/>
        <a:lstStyle/>
        <a:p>
          <a:endParaRPr lang="en-US"/>
        </a:p>
      </dgm:t>
    </dgm:pt>
    <dgm:pt modelId="{55A30467-2AC4-4688-95D1-74C0ED6962A4}">
      <dgm:prSet custT="1"/>
      <dgm:spPr/>
      <dgm:t>
        <a:bodyPr/>
        <a:lstStyle/>
        <a:p>
          <a:pPr rtl="0"/>
          <a:r>
            <a:rPr lang="th-TH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13.ใส่ยอดที่จะตั้งหนี้ในช่อง </a:t>
          </a:r>
          <a:r>
            <a:rPr lang="en-US" sz="2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Amount</a:t>
          </a:r>
          <a:endParaRPr lang="th-TH" sz="20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gm:t>
    </dgm:pt>
    <dgm:pt modelId="{12B93C3E-CCE5-420C-8DC5-C05C9BD1999A}" type="parTrans" cxnId="{9F00CDF6-8F1F-46ED-B621-1E5F8B53FA9C}">
      <dgm:prSet/>
      <dgm:spPr/>
      <dgm:t>
        <a:bodyPr/>
        <a:lstStyle/>
        <a:p>
          <a:endParaRPr lang="en-US"/>
        </a:p>
      </dgm:t>
    </dgm:pt>
    <dgm:pt modelId="{D8B461BD-E021-485E-AA3F-1338FD736A0F}" type="sibTrans" cxnId="{9F00CDF6-8F1F-46ED-B621-1E5F8B53FA9C}">
      <dgm:prSet/>
      <dgm:spPr/>
      <dgm:t>
        <a:bodyPr/>
        <a:lstStyle/>
        <a:p>
          <a:endParaRPr lang="en-US"/>
        </a:p>
      </dgm:t>
    </dgm:pt>
    <dgm:pt modelId="{58EF1F0E-D758-4A7F-BB7D-E5203C277C89}" type="pres">
      <dgm:prSet presAssocID="{4BB40894-1A54-4E85-A80C-F18E8DAFF3C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33E6B72-33A0-416C-818E-F930A00DAEBC}" type="pres">
      <dgm:prSet presAssocID="{46F28139-1F92-4A79-A275-523DAD0939F3}" presName="parentText" presStyleLbl="node1" presStyleIdx="0" presStyleCnt="7" custLinFactY="-15399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259079-EB8D-4B29-87A9-BC36079CE6DC}" type="pres">
      <dgm:prSet presAssocID="{17A681C0-8F10-4D54-9CB8-D9927C40D119}" presName="spacer" presStyleCnt="0"/>
      <dgm:spPr/>
    </dgm:pt>
    <dgm:pt modelId="{3F74098D-AEB5-487D-8872-5FA245877C5D}" type="pres">
      <dgm:prSet presAssocID="{768EE1EB-C8DE-481F-BE17-F6DC81CC49A0}" presName="parentText" presStyleLbl="node1" presStyleIdx="1" presStyleCnt="7" custLinFactNeighborX="0" custLinFactNeighborY="-4859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7158D0-ED5E-4DA3-BCCB-05D6D12DE4EA}" type="pres">
      <dgm:prSet presAssocID="{667EBE1F-63F0-4CD7-A57F-8A39CE74C00A}" presName="spacer" presStyleCnt="0"/>
      <dgm:spPr/>
    </dgm:pt>
    <dgm:pt modelId="{D9BBA7C5-356B-4258-B433-692523C23D55}" type="pres">
      <dgm:prSet presAssocID="{F0896EC2-25B6-4BFA-8398-BF6FED3A4885}" presName="parentText" presStyleLbl="node1" presStyleIdx="2" presStyleCnt="7" custLinFactNeighborX="0" custLinFactNeighborY="-8515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1D3854-8FA2-4052-8893-4BFFD7AAEF57}" type="pres">
      <dgm:prSet presAssocID="{98E0BC50-19A4-487E-AF51-3692319F1A9C}" presName="spacer" presStyleCnt="0"/>
      <dgm:spPr/>
    </dgm:pt>
    <dgm:pt modelId="{F153CC23-BFD4-4078-A6F3-89AC61E7C102}" type="pres">
      <dgm:prSet presAssocID="{3DD0DA45-A88D-4487-B97A-3B2A7886FAFC}" presName="parentText" presStyleLbl="node1" presStyleIdx="3" presStyleCnt="7" custLinFactY="-3646" custLinFactNeighborX="0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B40281-213E-4235-A47A-3EE80821DFA0}" type="pres">
      <dgm:prSet presAssocID="{946EBBF9-7107-4876-B084-613B1F7D1A49}" presName="spacer" presStyleCnt="0"/>
      <dgm:spPr/>
    </dgm:pt>
    <dgm:pt modelId="{47AE56E9-DF72-4416-AA43-E72D15EBDCC9}" type="pres">
      <dgm:prSet presAssocID="{221A678A-DC7F-41F1-BCD0-AA591295A72C}" presName="parentText" presStyleLbl="node1" presStyleIdx="4" presStyleCnt="7" custLinFactY="-3736" custLinFactNeighborX="0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5BF3E3-8141-4BF5-B2C5-93498B7756DB}" type="pres">
      <dgm:prSet presAssocID="{C935F360-165B-4FE3-9BFB-CEA76DA948DA}" presName="spacer" presStyleCnt="0"/>
      <dgm:spPr/>
    </dgm:pt>
    <dgm:pt modelId="{956647C7-6950-48DE-BC85-3E93AA66791D}" type="pres">
      <dgm:prSet presAssocID="{2FE85953-C00C-49B0-8F7D-081D7DD3A78B}" presName="parentText" presStyleLbl="node1" presStyleIdx="5" presStyleCnt="7" custLinFactY="-7788" custLinFactNeighborX="0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C5CB6F-5C7B-4D8B-ADA0-FBFBFEB63E59}" type="pres">
      <dgm:prSet presAssocID="{DB445451-B24C-4FF5-BAB3-3A5BB5F9640D}" presName="spacer" presStyleCnt="0"/>
      <dgm:spPr/>
    </dgm:pt>
    <dgm:pt modelId="{B88359C5-4C8E-4019-98D5-8FD73B49651D}" type="pres">
      <dgm:prSet presAssocID="{55A30467-2AC4-4688-95D1-74C0ED6962A4}" presName="parentText" presStyleLbl="node1" presStyleIdx="6" presStyleCnt="7" custLinFactY="-12837" custLinFactNeighborX="0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8996B9-193D-4520-85E9-00548E38E3B8}" type="presOf" srcId="{768EE1EB-C8DE-481F-BE17-F6DC81CC49A0}" destId="{3F74098D-AEB5-487D-8872-5FA245877C5D}" srcOrd="0" destOrd="0" presId="urn:microsoft.com/office/officeart/2005/8/layout/vList2"/>
    <dgm:cxn modelId="{26D3CAFE-DAFC-4C28-A8C3-CB067C49E1FD}" type="presOf" srcId="{4BB40894-1A54-4E85-A80C-F18E8DAFF3CE}" destId="{58EF1F0E-D758-4A7F-BB7D-E5203C277C89}" srcOrd="0" destOrd="0" presId="urn:microsoft.com/office/officeart/2005/8/layout/vList2"/>
    <dgm:cxn modelId="{CE55C41A-05E8-4783-9C53-D2DC093A65EA}" srcId="{4BB40894-1A54-4E85-A80C-F18E8DAFF3CE}" destId="{221A678A-DC7F-41F1-BCD0-AA591295A72C}" srcOrd="4" destOrd="0" parTransId="{E6C97425-D8BD-429A-9EAF-7B221D1FFB04}" sibTransId="{C935F360-165B-4FE3-9BFB-CEA76DA948DA}"/>
    <dgm:cxn modelId="{76B11212-B89E-4F0C-8FF7-F0D039217C08}" type="presOf" srcId="{221A678A-DC7F-41F1-BCD0-AA591295A72C}" destId="{47AE56E9-DF72-4416-AA43-E72D15EBDCC9}" srcOrd="0" destOrd="0" presId="urn:microsoft.com/office/officeart/2005/8/layout/vList2"/>
    <dgm:cxn modelId="{A9794617-CD98-41ED-83E5-8B30C2809E61}" type="presOf" srcId="{F0896EC2-25B6-4BFA-8398-BF6FED3A4885}" destId="{D9BBA7C5-356B-4258-B433-692523C23D55}" srcOrd="0" destOrd="0" presId="urn:microsoft.com/office/officeart/2005/8/layout/vList2"/>
    <dgm:cxn modelId="{702E3F71-3AD5-47B4-83C2-FDCDF831F3F8}" type="presOf" srcId="{2FE85953-C00C-49B0-8F7D-081D7DD3A78B}" destId="{956647C7-6950-48DE-BC85-3E93AA66791D}" srcOrd="0" destOrd="0" presId="urn:microsoft.com/office/officeart/2005/8/layout/vList2"/>
    <dgm:cxn modelId="{D5C782E5-7518-49E8-82B2-807D375AE10E}" srcId="{4BB40894-1A54-4E85-A80C-F18E8DAFF3CE}" destId="{F0896EC2-25B6-4BFA-8398-BF6FED3A4885}" srcOrd="2" destOrd="0" parTransId="{2FFAD028-1CF7-4465-B31F-A08D6F2A6138}" sibTransId="{98E0BC50-19A4-487E-AF51-3692319F1A9C}"/>
    <dgm:cxn modelId="{59A32006-AA08-4B65-A55A-0DF30B02F682}" srcId="{4BB40894-1A54-4E85-A80C-F18E8DAFF3CE}" destId="{46F28139-1F92-4A79-A275-523DAD0939F3}" srcOrd="0" destOrd="0" parTransId="{CE366814-A498-488F-9409-71F6B20960EF}" sibTransId="{17A681C0-8F10-4D54-9CB8-D9927C40D119}"/>
    <dgm:cxn modelId="{9F00CDF6-8F1F-46ED-B621-1E5F8B53FA9C}" srcId="{4BB40894-1A54-4E85-A80C-F18E8DAFF3CE}" destId="{55A30467-2AC4-4688-95D1-74C0ED6962A4}" srcOrd="6" destOrd="0" parTransId="{12B93C3E-CCE5-420C-8DC5-C05C9BD1999A}" sibTransId="{D8B461BD-E021-485E-AA3F-1338FD736A0F}"/>
    <dgm:cxn modelId="{C1DEE5EE-1CF3-4F77-937E-91D3EDE25706}" type="presOf" srcId="{55A30467-2AC4-4688-95D1-74C0ED6962A4}" destId="{B88359C5-4C8E-4019-98D5-8FD73B49651D}" srcOrd="0" destOrd="0" presId="urn:microsoft.com/office/officeart/2005/8/layout/vList2"/>
    <dgm:cxn modelId="{C982E71D-7827-4E81-9A32-BB6AC264B63D}" type="presOf" srcId="{3DD0DA45-A88D-4487-B97A-3B2A7886FAFC}" destId="{F153CC23-BFD4-4078-A6F3-89AC61E7C102}" srcOrd="0" destOrd="0" presId="urn:microsoft.com/office/officeart/2005/8/layout/vList2"/>
    <dgm:cxn modelId="{B5DC1227-D63B-4BAD-B87A-CD67356D3725}" srcId="{4BB40894-1A54-4E85-A80C-F18E8DAFF3CE}" destId="{3DD0DA45-A88D-4487-B97A-3B2A7886FAFC}" srcOrd="3" destOrd="0" parTransId="{B53DBBB9-DAA1-4217-8AB0-97BCD67BCF08}" sibTransId="{946EBBF9-7107-4876-B084-613B1F7D1A49}"/>
    <dgm:cxn modelId="{34EDAC41-A91E-49F0-9A3E-A8DE113B00DB}" srcId="{4BB40894-1A54-4E85-A80C-F18E8DAFF3CE}" destId="{768EE1EB-C8DE-481F-BE17-F6DC81CC49A0}" srcOrd="1" destOrd="0" parTransId="{BF72F173-176B-481C-AA91-2BCD63A53A19}" sibTransId="{667EBE1F-63F0-4CD7-A57F-8A39CE74C00A}"/>
    <dgm:cxn modelId="{91F9D446-D6B1-40FC-B0D8-459AB68DCEBE}" srcId="{4BB40894-1A54-4E85-A80C-F18E8DAFF3CE}" destId="{2FE85953-C00C-49B0-8F7D-081D7DD3A78B}" srcOrd="5" destOrd="0" parTransId="{8C2F122E-34A9-44FC-9D7F-E78C82EC01EF}" sibTransId="{DB445451-B24C-4FF5-BAB3-3A5BB5F9640D}"/>
    <dgm:cxn modelId="{9A2A50BF-AC0D-4CE6-95FD-F956938124C2}" type="presOf" srcId="{46F28139-1F92-4A79-A275-523DAD0939F3}" destId="{633E6B72-33A0-416C-818E-F930A00DAEBC}" srcOrd="0" destOrd="0" presId="urn:microsoft.com/office/officeart/2005/8/layout/vList2"/>
    <dgm:cxn modelId="{DCD69BB6-604D-49F8-863A-C680527B284A}" type="presParOf" srcId="{58EF1F0E-D758-4A7F-BB7D-E5203C277C89}" destId="{633E6B72-33A0-416C-818E-F930A00DAEBC}" srcOrd="0" destOrd="0" presId="urn:microsoft.com/office/officeart/2005/8/layout/vList2"/>
    <dgm:cxn modelId="{4AA90C61-4BF5-44A6-8641-150ADED099E3}" type="presParOf" srcId="{58EF1F0E-D758-4A7F-BB7D-E5203C277C89}" destId="{22259079-EB8D-4B29-87A9-BC36079CE6DC}" srcOrd="1" destOrd="0" presId="urn:microsoft.com/office/officeart/2005/8/layout/vList2"/>
    <dgm:cxn modelId="{71014DC3-AA1F-461D-B076-5DD5841E4685}" type="presParOf" srcId="{58EF1F0E-D758-4A7F-BB7D-E5203C277C89}" destId="{3F74098D-AEB5-487D-8872-5FA245877C5D}" srcOrd="2" destOrd="0" presId="urn:microsoft.com/office/officeart/2005/8/layout/vList2"/>
    <dgm:cxn modelId="{82A37920-CC5C-4EB2-9E43-60A0EC5B0E87}" type="presParOf" srcId="{58EF1F0E-D758-4A7F-BB7D-E5203C277C89}" destId="{0A7158D0-ED5E-4DA3-BCCB-05D6D12DE4EA}" srcOrd="3" destOrd="0" presId="urn:microsoft.com/office/officeart/2005/8/layout/vList2"/>
    <dgm:cxn modelId="{2B8A90CB-B4D2-4F11-A6BF-1F88497AC40F}" type="presParOf" srcId="{58EF1F0E-D758-4A7F-BB7D-E5203C277C89}" destId="{D9BBA7C5-356B-4258-B433-692523C23D55}" srcOrd="4" destOrd="0" presId="urn:microsoft.com/office/officeart/2005/8/layout/vList2"/>
    <dgm:cxn modelId="{12480749-369B-4F73-BB69-726B6406DD7F}" type="presParOf" srcId="{58EF1F0E-D758-4A7F-BB7D-E5203C277C89}" destId="{721D3854-8FA2-4052-8893-4BFFD7AAEF57}" srcOrd="5" destOrd="0" presId="urn:microsoft.com/office/officeart/2005/8/layout/vList2"/>
    <dgm:cxn modelId="{6E871A63-93B0-4E0D-B51A-47A2061A6D82}" type="presParOf" srcId="{58EF1F0E-D758-4A7F-BB7D-E5203C277C89}" destId="{F153CC23-BFD4-4078-A6F3-89AC61E7C102}" srcOrd="6" destOrd="0" presId="urn:microsoft.com/office/officeart/2005/8/layout/vList2"/>
    <dgm:cxn modelId="{C781FE6A-E45F-4CFD-8EFD-F017791B29AE}" type="presParOf" srcId="{58EF1F0E-D758-4A7F-BB7D-E5203C277C89}" destId="{36B40281-213E-4235-A47A-3EE80821DFA0}" srcOrd="7" destOrd="0" presId="urn:microsoft.com/office/officeart/2005/8/layout/vList2"/>
    <dgm:cxn modelId="{E939408A-B4AE-4618-8B5F-D3878718CC7C}" type="presParOf" srcId="{58EF1F0E-D758-4A7F-BB7D-E5203C277C89}" destId="{47AE56E9-DF72-4416-AA43-E72D15EBDCC9}" srcOrd="8" destOrd="0" presId="urn:microsoft.com/office/officeart/2005/8/layout/vList2"/>
    <dgm:cxn modelId="{612EEF86-1A5C-403E-9D09-9C5E9A4FF899}" type="presParOf" srcId="{58EF1F0E-D758-4A7F-BB7D-E5203C277C89}" destId="{F05BF3E3-8141-4BF5-B2C5-93498B7756DB}" srcOrd="9" destOrd="0" presId="urn:microsoft.com/office/officeart/2005/8/layout/vList2"/>
    <dgm:cxn modelId="{CB74C5B8-2516-45BC-AD4F-5532404592FD}" type="presParOf" srcId="{58EF1F0E-D758-4A7F-BB7D-E5203C277C89}" destId="{956647C7-6950-48DE-BC85-3E93AA66791D}" srcOrd="10" destOrd="0" presId="urn:microsoft.com/office/officeart/2005/8/layout/vList2"/>
    <dgm:cxn modelId="{9EF78A1B-6547-40D4-BA43-200D222C5B37}" type="presParOf" srcId="{58EF1F0E-D758-4A7F-BB7D-E5203C277C89}" destId="{EDC5CB6F-5C7B-4D8B-ADA0-FBFBFEB63E59}" srcOrd="11" destOrd="0" presId="urn:microsoft.com/office/officeart/2005/8/layout/vList2"/>
    <dgm:cxn modelId="{E6731941-7BD4-404E-B978-33EB5130071A}" type="presParOf" srcId="{58EF1F0E-D758-4A7F-BB7D-E5203C277C89}" destId="{B88359C5-4C8E-4019-98D5-8FD73B49651D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54F7A5-7C8F-4A76-8495-BDB4D5D728C2}" type="doc">
      <dgm:prSet loTypeId="urn:microsoft.com/office/officeart/2005/8/layout/vList2" loCatId="list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B900EE0-68B6-45D0-AF3E-BB49B79F6CAD}">
      <dgm:prSet/>
      <dgm:spPr/>
      <dgm:t>
        <a:bodyPr/>
        <a:lstStyle/>
        <a:p>
          <a:pPr rtl="0"/>
          <a:r>
            <a:rPr lang="th-TH" dirty="0" smtClean="0"/>
            <a:t>15. </a:t>
          </a:r>
          <a:r>
            <a:rPr lang="en-US" dirty="0" smtClean="0"/>
            <a:t>Part </a:t>
          </a:r>
          <a:r>
            <a:rPr lang="th-TH" dirty="0" smtClean="0"/>
            <a:t>ใส่รหัสของค่าใช้จ่ายที่ตั้งหนี้</a:t>
          </a:r>
          <a:endParaRPr lang="th-TH" dirty="0"/>
        </a:p>
      </dgm:t>
    </dgm:pt>
    <dgm:pt modelId="{F547D8E2-264D-4474-8A57-F2132510FCFD}" type="parTrans" cxnId="{C4E680DE-09F4-49A0-A422-BE6E6A052EE8}">
      <dgm:prSet/>
      <dgm:spPr/>
      <dgm:t>
        <a:bodyPr/>
        <a:lstStyle/>
        <a:p>
          <a:endParaRPr lang="en-US"/>
        </a:p>
      </dgm:t>
    </dgm:pt>
    <dgm:pt modelId="{E9EE8F4A-323F-4D60-B668-B3587ACF79D5}" type="sibTrans" cxnId="{C4E680DE-09F4-49A0-A422-BE6E6A052EE8}">
      <dgm:prSet/>
      <dgm:spPr/>
      <dgm:t>
        <a:bodyPr/>
        <a:lstStyle/>
        <a:p>
          <a:endParaRPr lang="en-US"/>
        </a:p>
      </dgm:t>
    </dgm:pt>
    <dgm:pt modelId="{EC69A87C-04D1-4AE0-B65A-BFE4854BD1C8}">
      <dgm:prSet/>
      <dgm:spPr/>
      <dgm:t>
        <a:bodyPr/>
        <a:lstStyle/>
        <a:p>
          <a:pPr rtl="0"/>
          <a:r>
            <a:rPr lang="th-TH" dirty="0" smtClean="0"/>
            <a:t>17. </a:t>
          </a:r>
          <a:r>
            <a:rPr lang="en-US" dirty="0" smtClean="0"/>
            <a:t>Ext Amount </a:t>
          </a:r>
          <a:r>
            <a:rPr lang="th-TH" dirty="0" smtClean="0"/>
            <a:t>ใส่ยอดเงิน</a:t>
          </a:r>
          <a:endParaRPr lang="th-TH" dirty="0"/>
        </a:p>
      </dgm:t>
    </dgm:pt>
    <dgm:pt modelId="{790AD59F-D34F-4059-A03A-A1E22563D71F}" type="parTrans" cxnId="{C7CD53C1-FDDE-4A1C-A253-0D350DF82375}">
      <dgm:prSet/>
      <dgm:spPr/>
      <dgm:t>
        <a:bodyPr/>
        <a:lstStyle/>
        <a:p>
          <a:endParaRPr lang="en-US"/>
        </a:p>
      </dgm:t>
    </dgm:pt>
    <dgm:pt modelId="{1D6D7D9B-568E-4CF0-BAEE-0E5D5C4BDB85}" type="sibTrans" cxnId="{C7CD53C1-FDDE-4A1C-A253-0D350DF82375}">
      <dgm:prSet/>
      <dgm:spPr/>
      <dgm:t>
        <a:bodyPr/>
        <a:lstStyle/>
        <a:p>
          <a:endParaRPr lang="en-US"/>
        </a:p>
      </dgm:t>
    </dgm:pt>
    <dgm:pt modelId="{F244E9AD-85A3-4B13-BAB9-9D03CF3F6FD6}">
      <dgm:prSet/>
      <dgm:spPr/>
      <dgm:t>
        <a:bodyPr/>
        <a:lstStyle/>
        <a:p>
          <a:pPr rtl="0"/>
          <a:r>
            <a:rPr lang="th-TH" dirty="0" smtClean="0"/>
            <a:t>18. </a:t>
          </a:r>
          <a:r>
            <a:rPr lang="en-US" dirty="0" smtClean="0"/>
            <a:t>Tax Exempt </a:t>
          </a:r>
          <a:r>
            <a:rPr lang="th-TH" dirty="0" smtClean="0"/>
            <a:t>ใส่ </a:t>
          </a:r>
          <a:r>
            <a:rPr lang="en-US" dirty="0" smtClean="0"/>
            <a:t>N </a:t>
          </a:r>
          <a:r>
            <a:rPr lang="th-TH" dirty="0" smtClean="0"/>
            <a:t>เป็นการยกเว้นภาษี </a:t>
          </a:r>
          <a:endParaRPr lang="th-TH" dirty="0"/>
        </a:p>
      </dgm:t>
    </dgm:pt>
    <dgm:pt modelId="{91DFEA10-5F50-4CDC-985F-260FEB46F2A5}" type="parTrans" cxnId="{B26CEE09-66C0-48B3-AAC5-75D8B765E587}">
      <dgm:prSet/>
      <dgm:spPr/>
      <dgm:t>
        <a:bodyPr/>
        <a:lstStyle/>
        <a:p>
          <a:endParaRPr lang="en-US"/>
        </a:p>
      </dgm:t>
    </dgm:pt>
    <dgm:pt modelId="{A49E7A92-BF11-4970-8675-E19BDDD987AC}" type="sibTrans" cxnId="{B26CEE09-66C0-48B3-AAC5-75D8B765E587}">
      <dgm:prSet/>
      <dgm:spPr/>
      <dgm:t>
        <a:bodyPr/>
        <a:lstStyle/>
        <a:p>
          <a:endParaRPr lang="en-US"/>
        </a:p>
      </dgm:t>
    </dgm:pt>
    <dgm:pt modelId="{B9A51F72-8AF1-4472-A484-16342F1A4D28}">
      <dgm:prSet/>
      <dgm:spPr/>
      <dgm:t>
        <a:bodyPr/>
        <a:lstStyle/>
        <a:p>
          <a:pPr rtl="0"/>
          <a:r>
            <a:rPr lang="th-TH" smtClean="0"/>
            <a:t>16. </a:t>
          </a:r>
          <a:r>
            <a:rPr lang="en-US" smtClean="0"/>
            <a:t>Description </a:t>
          </a:r>
          <a:r>
            <a:rPr lang="th-TH" smtClean="0"/>
            <a:t>ใส่คำอธิบาย</a:t>
          </a:r>
          <a:endParaRPr lang="th-TH" dirty="0"/>
        </a:p>
      </dgm:t>
    </dgm:pt>
    <dgm:pt modelId="{CF107659-1B99-456A-880F-D13321D48EC6}" type="parTrans" cxnId="{372B0EAB-3436-46A7-9A11-31ECD42BB18B}">
      <dgm:prSet/>
      <dgm:spPr/>
      <dgm:t>
        <a:bodyPr/>
        <a:lstStyle/>
        <a:p>
          <a:endParaRPr lang="en-US"/>
        </a:p>
      </dgm:t>
    </dgm:pt>
    <dgm:pt modelId="{8E05CB6E-CF39-456C-9E9A-AA5A0F0667E7}" type="sibTrans" cxnId="{372B0EAB-3436-46A7-9A11-31ECD42BB18B}">
      <dgm:prSet/>
      <dgm:spPr/>
      <dgm:t>
        <a:bodyPr/>
        <a:lstStyle/>
        <a:p>
          <a:endParaRPr lang="en-US"/>
        </a:p>
      </dgm:t>
    </dgm:pt>
    <dgm:pt modelId="{E78BB66F-332A-479C-9327-560D3DD95FE9}" type="pres">
      <dgm:prSet presAssocID="{A654F7A5-7C8F-4A76-8495-BDB4D5D728C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5A285A9-7E2C-40E7-91B2-BFB63B1E71A0}" type="pres">
      <dgm:prSet presAssocID="{CB900EE0-68B6-45D0-AF3E-BB49B79F6CAD}" presName="parentText" presStyleLbl="node1" presStyleIdx="0" presStyleCnt="4" custLinFactY="-23407" custLinFactNeighborX="-29353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48FB45-0703-48A8-9AD2-C6498E7A3CE3}" type="pres">
      <dgm:prSet presAssocID="{E9EE8F4A-323F-4D60-B668-B3587ACF79D5}" presName="spacer" presStyleCnt="0"/>
      <dgm:spPr/>
    </dgm:pt>
    <dgm:pt modelId="{E7DBB807-C574-49E6-88A3-B55D28260C4F}" type="pres">
      <dgm:prSet presAssocID="{B9A51F72-8AF1-4472-A484-16342F1A4D28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978417-CCB5-456E-8F4E-C890031FA0AC}" type="pres">
      <dgm:prSet presAssocID="{8E05CB6E-CF39-456C-9E9A-AA5A0F0667E7}" presName="spacer" presStyleCnt="0"/>
      <dgm:spPr/>
    </dgm:pt>
    <dgm:pt modelId="{D80DB393-B68E-4789-9136-77FD80FA71F5}" type="pres">
      <dgm:prSet presAssocID="{EC69A87C-04D1-4AE0-B65A-BFE4854BD1C8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71D0E5-0349-406D-9E16-C98F09DF6C83}" type="pres">
      <dgm:prSet presAssocID="{1D6D7D9B-568E-4CF0-BAEE-0E5D5C4BDB85}" presName="spacer" presStyleCnt="0"/>
      <dgm:spPr/>
    </dgm:pt>
    <dgm:pt modelId="{DADC95A6-E9CB-49B3-8CEE-DF53D6D09380}" type="pres">
      <dgm:prSet presAssocID="{F244E9AD-85A3-4B13-BAB9-9D03CF3F6FD6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E680DE-09F4-49A0-A422-BE6E6A052EE8}" srcId="{A654F7A5-7C8F-4A76-8495-BDB4D5D728C2}" destId="{CB900EE0-68B6-45D0-AF3E-BB49B79F6CAD}" srcOrd="0" destOrd="0" parTransId="{F547D8E2-264D-4474-8A57-F2132510FCFD}" sibTransId="{E9EE8F4A-323F-4D60-B668-B3587ACF79D5}"/>
    <dgm:cxn modelId="{B26CEE09-66C0-48B3-AAC5-75D8B765E587}" srcId="{A654F7A5-7C8F-4A76-8495-BDB4D5D728C2}" destId="{F244E9AD-85A3-4B13-BAB9-9D03CF3F6FD6}" srcOrd="3" destOrd="0" parTransId="{91DFEA10-5F50-4CDC-985F-260FEB46F2A5}" sibTransId="{A49E7A92-BF11-4970-8675-E19BDDD987AC}"/>
    <dgm:cxn modelId="{C7CD53C1-FDDE-4A1C-A253-0D350DF82375}" srcId="{A654F7A5-7C8F-4A76-8495-BDB4D5D728C2}" destId="{EC69A87C-04D1-4AE0-B65A-BFE4854BD1C8}" srcOrd="2" destOrd="0" parTransId="{790AD59F-D34F-4059-A03A-A1E22563D71F}" sibTransId="{1D6D7D9B-568E-4CF0-BAEE-0E5D5C4BDB85}"/>
    <dgm:cxn modelId="{372B0EAB-3436-46A7-9A11-31ECD42BB18B}" srcId="{A654F7A5-7C8F-4A76-8495-BDB4D5D728C2}" destId="{B9A51F72-8AF1-4472-A484-16342F1A4D28}" srcOrd="1" destOrd="0" parTransId="{CF107659-1B99-456A-880F-D13321D48EC6}" sibTransId="{8E05CB6E-CF39-456C-9E9A-AA5A0F0667E7}"/>
    <dgm:cxn modelId="{5DEC49BD-8FF5-4D13-9070-5880C2D16924}" type="presOf" srcId="{F244E9AD-85A3-4B13-BAB9-9D03CF3F6FD6}" destId="{DADC95A6-E9CB-49B3-8CEE-DF53D6D09380}" srcOrd="0" destOrd="0" presId="urn:microsoft.com/office/officeart/2005/8/layout/vList2"/>
    <dgm:cxn modelId="{13CD90DD-C455-4348-A340-45FB53192998}" type="presOf" srcId="{EC69A87C-04D1-4AE0-B65A-BFE4854BD1C8}" destId="{D80DB393-B68E-4789-9136-77FD80FA71F5}" srcOrd="0" destOrd="0" presId="urn:microsoft.com/office/officeart/2005/8/layout/vList2"/>
    <dgm:cxn modelId="{7F54945C-D7E7-4FCF-9612-A1CE27132E29}" type="presOf" srcId="{B9A51F72-8AF1-4472-A484-16342F1A4D28}" destId="{E7DBB807-C574-49E6-88A3-B55D28260C4F}" srcOrd="0" destOrd="0" presId="urn:microsoft.com/office/officeart/2005/8/layout/vList2"/>
    <dgm:cxn modelId="{45B56D58-497E-4AD7-BE0D-B99828E0F801}" type="presOf" srcId="{A654F7A5-7C8F-4A76-8495-BDB4D5D728C2}" destId="{E78BB66F-332A-479C-9327-560D3DD95FE9}" srcOrd="0" destOrd="0" presId="urn:microsoft.com/office/officeart/2005/8/layout/vList2"/>
    <dgm:cxn modelId="{80D6266D-2B1E-4960-88A5-DCF4BB49EFA7}" type="presOf" srcId="{CB900EE0-68B6-45D0-AF3E-BB49B79F6CAD}" destId="{05A285A9-7E2C-40E7-91B2-BFB63B1E71A0}" srcOrd="0" destOrd="0" presId="urn:microsoft.com/office/officeart/2005/8/layout/vList2"/>
    <dgm:cxn modelId="{77A7EA62-DACE-4421-83A8-AC1DD63AB650}" type="presParOf" srcId="{E78BB66F-332A-479C-9327-560D3DD95FE9}" destId="{05A285A9-7E2C-40E7-91B2-BFB63B1E71A0}" srcOrd="0" destOrd="0" presId="urn:microsoft.com/office/officeart/2005/8/layout/vList2"/>
    <dgm:cxn modelId="{BC4C16C1-916B-4898-96C2-2A8B75485444}" type="presParOf" srcId="{E78BB66F-332A-479C-9327-560D3DD95FE9}" destId="{4548FB45-0703-48A8-9AD2-C6498E7A3CE3}" srcOrd="1" destOrd="0" presId="urn:microsoft.com/office/officeart/2005/8/layout/vList2"/>
    <dgm:cxn modelId="{B8EC328C-8817-4A1E-8366-B097B91E96F3}" type="presParOf" srcId="{E78BB66F-332A-479C-9327-560D3DD95FE9}" destId="{E7DBB807-C574-49E6-88A3-B55D28260C4F}" srcOrd="2" destOrd="0" presId="urn:microsoft.com/office/officeart/2005/8/layout/vList2"/>
    <dgm:cxn modelId="{B646709E-8816-45FA-9C51-C96980CD8576}" type="presParOf" srcId="{E78BB66F-332A-479C-9327-560D3DD95FE9}" destId="{CE978417-CCB5-456E-8F4E-C890031FA0AC}" srcOrd="3" destOrd="0" presId="urn:microsoft.com/office/officeart/2005/8/layout/vList2"/>
    <dgm:cxn modelId="{768B08E4-1166-4347-8BE4-6F146A947F18}" type="presParOf" srcId="{E78BB66F-332A-479C-9327-560D3DD95FE9}" destId="{D80DB393-B68E-4789-9136-77FD80FA71F5}" srcOrd="4" destOrd="0" presId="urn:microsoft.com/office/officeart/2005/8/layout/vList2"/>
    <dgm:cxn modelId="{842ACFEF-3229-446B-A8B4-95732E4F3127}" type="presParOf" srcId="{E78BB66F-332A-479C-9327-560D3DD95FE9}" destId="{B471D0E5-0349-406D-9E16-C98F09DF6C83}" srcOrd="5" destOrd="0" presId="urn:microsoft.com/office/officeart/2005/8/layout/vList2"/>
    <dgm:cxn modelId="{B37DA7F1-BEA4-4986-ACE4-7188C197C56E}" type="presParOf" srcId="{E78BB66F-332A-479C-9327-560D3DD95FE9}" destId="{DADC95A6-E9CB-49B3-8CEE-DF53D6D0938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F0F814-44D7-4725-B35B-6C185B292D95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2F6CE0E-991D-4BC6-AA7A-2EDF9CC387A0}">
      <dgm:prSet custT="1"/>
      <dgm:spPr/>
      <dgm:t>
        <a:bodyPr/>
        <a:lstStyle/>
        <a:p>
          <a:pPr rtl="0"/>
          <a:r>
            <a:rPr lang="th-TH" sz="2400" b="0" cap="none" spc="0" dirty="0" smtClean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ตัวอย่าง </a:t>
          </a:r>
          <a:r>
            <a:rPr lang="en-US" sz="2400" b="0" cap="none" spc="0" dirty="0" smtClean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:</a:t>
          </a:r>
          <a:r>
            <a:rPr lang="th-TH" sz="2400" b="0" cap="none" spc="0" dirty="0" smtClean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 บิลค่าใช้จ่ายที่ไม่เคลม </a:t>
          </a:r>
          <a:r>
            <a:rPr lang="en-US" sz="2400" b="0" cap="none" spc="0" dirty="0" smtClean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VAT</a:t>
          </a:r>
          <a:endParaRPr lang="th-TH" sz="2400" b="0" cap="none" spc="0" dirty="0">
            <a:ln w="0"/>
            <a:solidFill>
              <a:schemeClr val="tx2">
                <a:lumMod val="75000"/>
              </a:schemeClr>
            </a:solidFill>
            <a:effectLst>
              <a:outerShdw blurRad="38100" dist="25400" dir="5400000" algn="ctr" rotWithShape="0">
                <a:srgbClr val="6E747A">
                  <a:alpha val="43000"/>
                </a:srgbClr>
              </a:outerShdw>
            </a:effectLst>
          </a:endParaRPr>
        </a:p>
      </dgm:t>
    </dgm:pt>
    <dgm:pt modelId="{109359A0-6948-4078-8285-DC5D2292A6E6}" type="parTrans" cxnId="{8046DABF-B051-4395-A00B-1B715CF9694B}">
      <dgm:prSet/>
      <dgm:spPr/>
      <dgm:t>
        <a:bodyPr/>
        <a:lstStyle/>
        <a:p>
          <a:endParaRPr lang="en-US"/>
        </a:p>
      </dgm:t>
    </dgm:pt>
    <dgm:pt modelId="{875230E4-CCA4-4C8F-8225-03F85E0FA54A}" type="sibTrans" cxnId="{8046DABF-B051-4395-A00B-1B715CF9694B}">
      <dgm:prSet/>
      <dgm:spPr/>
      <dgm:t>
        <a:bodyPr/>
        <a:lstStyle/>
        <a:p>
          <a:endParaRPr lang="en-US"/>
        </a:p>
      </dgm:t>
    </dgm:pt>
    <dgm:pt modelId="{B71F3B85-84DF-4139-8594-D6180F17D02F}" type="pres">
      <dgm:prSet presAssocID="{DDF0F814-44D7-4725-B35B-6C185B292D95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4D96354-2BC8-45EF-8C85-289AA8A8574B}" type="pres">
      <dgm:prSet presAssocID="{B2F6CE0E-991D-4BC6-AA7A-2EDF9CC387A0}" presName="circle1" presStyleLbl="node1" presStyleIdx="0" presStyleCnt="1"/>
      <dgm:spPr/>
    </dgm:pt>
    <dgm:pt modelId="{CD9AAB11-D415-4476-9A1E-A73AC0CB103F}" type="pres">
      <dgm:prSet presAssocID="{B2F6CE0E-991D-4BC6-AA7A-2EDF9CC387A0}" presName="space" presStyleCnt="0"/>
      <dgm:spPr/>
    </dgm:pt>
    <dgm:pt modelId="{61BAE41F-8287-4B20-9220-4873E9C5CE8C}" type="pres">
      <dgm:prSet presAssocID="{B2F6CE0E-991D-4BC6-AA7A-2EDF9CC387A0}" presName="rect1" presStyleLbl="alignAcc1" presStyleIdx="0" presStyleCnt="1" custLinFactNeighborX="-3298" custLinFactNeighborY="10281"/>
      <dgm:spPr/>
      <dgm:t>
        <a:bodyPr/>
        <a:lstStyle/>
        <a:p>
          <a:endParaRPr lang="en-US"/>
        </a:p>
      </dgm:t>
    </dgm:pt>
    <dgm:pt modelId="{B03F2D52-59E6-48F2-B987-62650E21F822}" type="pres">
      <dgm:prSet presAssocID="{B2F6CE0E-991D-4BC6-AA7A-2EDF9CC387A0}" presName="rect1ParTxNoCh" presStyleLbl="alignAcc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8560C75-8081-4F2B-A1FA-3959BA85EA35}" type="presOf" srcId="{DDF0F814-44D7-4725-B35B-6C185B292D95}" destId="{B71F3B85-84DF-4139-8594-D6180F17D02F}" srcOrd="0" destOrd="0" presId="urn:microsoft.com/office/officeart/2005/8/layout/target3"/>
    <dgm:cxn modelId="{8046DABF-B051-4395-A00B-1B715CF9694B}" srcId="{DDF0F814-44D7-4725-B35B-6C185B292D95}" destId="{B2F6CE0E-991D-4BC6-AA7A-2EDF9CC387A0}" srcOrd="0" destOrd="0" parTransId="{109359A0-6948-4078-8285-DC5D2292A6E6}" sibTransId="{875230E4-CCA4-4C8F-8225-03F85E0FA54A}"/>
    <dgm:cxn modelId="{F2C3D5B7-0261-44C7-820E-3CFD91487F71}" type="presOf" srcId="{B2F6CE0E-991D-4BC6-AA7A-2EDF9CC387A0}" destId="{B03F2D52-59E6-48F2-B987-62650E21F822}" srcOrd="1" destOrd="0" presId="urn:microsoft.com/office/officeart/2005/8/layout/target3"/>
    <dgm:cxn modelId="{28510BF7-6E4B-4C7E-BB6C-867BC842CD9F}" type="presOf" srcId="{B2F6CE0E-991D-4BC6-AA7A-2EDF9CC387A0}" destId="{61BAE41F-8287-4B20-9220-4873E9C5CE8C}" srcOrd="0" destOrd="0" presId="urn:microsoft.com/office/officeart/2005/8/layout/target3"/>
    <dgm:cxn modelId="{8ED35FE9-9C65-4183-9734-F5D59A0E5658}" type="presParOf" srcId="{B71F3B85-84DF-4139-8594-D6180F17D02F}" destId="{E4D96354-2BC8-45EF-8C85-289AA8A8574B}" srcOrd="0" destOrd="0" presId="urn:microsoft.com/office/officeart/2005/8/layout/target3"/>
    <dgm:cxn modelId="{94A12167-4ED1-4F56-A3A0-30C46C4C552B}" type="presParOf" srcId="{B71F3B85-84DF-4139-8594-D6180F17D02F}" destId="{CD9AAB11-D415-4476-9A1E-A73AC0CB103F}" srcOrd="1" destOrd="0" presId="urn:microsoft.com/office/officeart/2005/8/layout/target3"/>
    <dgm:cxn modelId="{5713AC8C-1C41-4F63-8B3E-2F1DDAFD5F20}" type="presParOf" srcId="{B71F3B85-84DF-4139-8594-D6180F17D02F}" destId="{61BAE41F-8287-4B20-9220-4873E9C5CE8C}" srcOrd="2" destOrd="0" presId="urn:microsoft.com/office/officeart/2005/8/layout/target3"/>
    <dgm:cxn modelId="{B25EC742-FBAF-4958-BAAF-DEC0D54E19FD}" type="presParOf" srcId="{B71F3B85-84DF-4139-8594-D6180F17D02F}" destId="{B03F2D52-59E6-48F2-B987-62650E21F822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308A210-BAD0-4806-84F8-2EAEC77CAE7D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602A15-0042-428F-93F3-A8231EC3335C}">
      <dgm:prSet/>
      <dgm:spPr/>
      <dgm:t>
        <a:bodyPr/>
        <a:lstStyle/>
        <a:p>
          <a:pPr rtl="0"/>
          <a:r>
            <a:rPr lang="th-TH" dirty="0" smtClean="0"/>
            <a:t>ตัวอย่าง </a:t>
          </a:r>
          <a:r>
            <a:rPr lang="en-US" dirty="0" smtClean="0"/>
            <a:t>:</a:t>
          </a:r>
          <a:r>
            <a:rPr lang="th-TH" dirty="0" smtClean="0"/>
            <a:t> บิลค่าใช้จ่ายเคลม </a:t>
          </a:r>
          <a:r>
            <a:rPr lang="en-US" dirty="0" smtClean="0"/>
            <a:t>VAT</a:t>
          </a:r>
          <a:endParaRPr lang="th-TH" dirty="0"/>
        </a:p>
      </dgm:t>
    </dgm:pt>
    <dgm:pt modelId="{893F5891-B801-47AC-86D1-50354CB509CE}" type="parTrans" cxnId="{F35DDD53-5D37-4DA5-B110-71014E0BE5EC}">
      <dgm:prSet/>
      <dgm:spPr/>
      <dgm:t>
        <a:bodyPr/>
        <a:lstStyle/>
        <a:p>
          <a:endParaRPr lang="en-US"/>
        </a:p>
      </dgm:t>
    </dgm:pt>
    <dgm:pt modelId="{C9E021CD-FB51-4C48-AC1E-E6A63B231868}" type="sibTrans" cxnId="{F35DDD53-5D37-4DA5-B110-71014E0BE5EC}">
      <dgm:prSet/>
      <dgm:spPr/>
      <dgm:t>
        <a:bodyPr/>
        <a:lstStyle/>
        <a:p>
          <a:endParaRPr lang="en-US"/>
        </a:p>
      </dgm:t>
    </dgm:pt>
    <dgm:pt modelId="{D4492506-22A4-42C3-BBA8-FD766D562C8E}" type="pres">
      <dgm:prSet presAssocID="{B308A210-BAD0-4806-84F8-2EAEC77CAE7D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71399C0-F7BD-490C-A9EB-573758A59B36}" type="pres">
      <dgm:prSet presAssocID="{32602A15-0042-428F-93F3-A8231EC3335C}" presName="circle1" presStyleLbl="node1" presStyleIdx="0" presStyleCnt="1"/>
      <dgm:spPr/>
    </dgm:pt>
    <dgm:pt modelId="{73D1B805-0160-425E-B8F6-9786A2B0AC4B}" type="pres">
      <dgm:prSet presAssocID="{32602A15-0042-428F-93F3-A8231EC3335C}" presName="space" presStyleCnt="0"/>
      <dgm:spPr/>
    </dgm:pt>
    <dgm:pt modelId="{1D3D28C4-DC6E-42F7-B532-FAB727556C5C}" type="pres">
      <dgm:prSet presAssocID="{32602A15-0042-428F-93F3-A8231EC3335C}" presName="rect1" presStyleLbl="alignAcc1" presStyleIdx="0" presStyleCnt="1"/>
      <dgm:spPr/>
      <dgm:t>
        <a:bodyPr/>
        <a:lstStyle/>
        <a:p>
          <a:endParaRPr lang="en-US"/>
        </a:p>
      </dgm:t>
    </dgm:pt>
    <dgm:pt modelId="{71400EA3-668F-4719-A4FE-AC3C4DA883BF}" type="pres">
      <dgm:prSet presAssocID="{32602A15-0042-428F-93F3-A8231EC3335C}" presName="rect1ParTxNoCh" presStyleLbl="alignAcc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35DDD53-5D37-4DA5-B110-71014E0BE5EC}" srcId="{B308A210-BAD0-4806-84F8-2EAEC77CAE7D}" destId="{32602A15-0042-428F-93F3-A8231EC3335C}" srcOrd="0" destOrd="0" parTransId="{893F5891-B801-47AC-86D1-50354CB509CE}" sibTransId="{C9E021CD-FB51-4C48-AC1E-E6A63B231868}"/>
    <dgm:cxn modelId="{B9D68975-30FE-42A0-ABE8-DBEDB687316E}" type="presOf" srcId="{B308A210-BAD0-4806-84F8-2EAEC77CAE7D}" destId="{D4492506-22A4-42C3-BBA8-FD766D562C8E}" srcOrd="0" destOrd="0" presId="urn:microsoft.com/office/officeart/2005/8/layout/target3"/>
    <dgm:cxn modelId="{AD30F595-1C96-4E92-A190-0335BFAD48F3}" type="presOf" srcId="{32602A15-0042-428F-93F3-A8231EC3335C}" destId="{71400EA3-668F-4719-A4FE-AC3C4DA883BF}" srcOrd="1" destOrd="0" presId="urn:microsoft.com/office/officeart/2005/8/layout/target3"/>
    <dgm:cxn modelId="{83AD812A-ACB5-4101-8EBB-7BF0339BA0C3}" type="presOf" srcId="{32602A15-0042-428F-93F3-A8231EC3335C}" destId="{1D3D28C4-DC6E-42F7-B532-FAB727556C5C}" srcOrd="0" destOrd="0" presId="urn:microsoft.com/office/officeart/2005/8/layout/target3"/>
    <dgm:cxn modelId="{7AF5CF70-E940-4368-8993-D392A6931956}" type="presParOf" srcId="{D4492506-22A4-42C3-BBA8-FD766D562C8E}" destId="{471399C0-F7BD-490C-A9EB-573758A59B36}" srcOrd="0" destOrd="0" presId="urn:microsoft.com/office/officeart/2005/8/layout/target3"/>
    <dgm:cxn modelId="{988A4590-F9CD-442E-A483-73A6D1013905}" type="presParOf" srcId="{D4492506-22A4-42C3-BBA8-FD766D562C8E}" destId="{73D1B805-0160-425E-B8F6-9786A2B0AC4B}" srcOrd="1" destOrd="0" presId="urn:microsoft.com/office/officeart/2005/8/layout/target3"/>
    <dgm:cxn modelId="{B91FA847-CC59-4E2D-ACB0-7605FEB89CE7}" type="presParOf" srcId="{D4492506-22A4-42C3-BBA8-FD766D562C8E}" destId="{1D3D28C4-DC6E-42F7-B532-FAB727556C5C}" srcOrd="2" destOrd="0" presId="urn:microsoft.com/office/officeart/2005/8/layout/target3"/>
    <dgm:cxn modelId="{3D9EA27C-C93F-47DD-9B5F-C1D408ABCF81}" type="presParOf" srcId="{D4492506-22A4-42C3-BBA8-FD766D562C8E}" destId="{71400EA3-668F-4719-A4FE-AC3C4DA883BF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ACB3993-27BD-4B8A-B41E-DEFC879F8662}" type="doc">
      <dgm:prSet loTypeId="urn:microsoft.com/office/officeart/2005/8/layout/process1" loCatId="process" qsTypeId="urn:microsoft.com/office/officeart/2005/8/quickstyle/simple3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BCF03E7-D555-45DE-ADD4-82CA88188243}">
      <dgm:prSet/>
      <dgm:spPr/>
      <dgm:t>
        <a:bodyPr/>
        <a:lstStyle/>
        <a:p>
          <a:pPr rtl="0"/>
          <a:r>
            <a:rPr lang="en-US" dirty="0" smtClean="0"/>
            <a:t>Ext Amount </a:t>
          </a:r>
          <a:r>
            <a:rPr lang="th-TH" dirty="0" smtClean="0"/>
            <a:t>ใส่ยอดก่อน </a:t>
          </a:r>
          <a:r>
            <a:rPr lang="en-US" dirty="0" smtClean="0"/>
            <a:t>VAT</a:t>
          </a:r>
          <a:endParaRPr lang="th-TH" dirty="0"/>
        </a:p>
      </dgm:t>
    </dgm:pt>
    <dgm:pt modelId="{11431B84-4BFA-446A-9DBD-D08D18BF0690}" type="parTrans" cxnId="{5D4A083C-79A2-4377-8BAB-E766ECB8B8F2}">
      <dgm:prSet/>
      <dgm:spPr/>
      <dgm:t>
        <a:bodyPr/>
        <a:lstStyle/>
        <a:p>
          <a:endParaRPr lang="en-US"/>
        </a:p>
      </dgm:t>
    </dgm:pt>
    <dgm:pt modelId="{F6AF66F9-4E05-48B6-ACDB-C446474F83AA}" type="sibTrans" cxnId="{5D4A083C-79A2-4377-8BAB-E766ECB8B8F2}">
      <dgm:prSet/>
      <dgm:spPr/>
      <dgm:t>
        <a:bodyPr/>
        <a:lstStyle/>
        <a:p>
          <a:endParaRPr lang="en-US"/>
        </a:p>
      </dgm:t>
    </dgm:pt>
    <dgm:pt modelId="{B695EB1A-70B2-4B9B-9022-0391E6643F12}" type="pres">
      <dgm:prSet presAssocID="{7ACB3993-27BD-4B8A-B41E-DEFC879F866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1EFE92D-D80C-41D0-B023-5FB004E1EC48}" type="pres">
      <dgm:prSet presAssocID="{DBCF03E7-D555-45DE-ADD4-82CA88188243}" presName="node" presStyleLbl="node1" presStyleIdx="0" presStyleCnt="1" custLinFactNeighborX="-1961" custLinFactNeighborY="593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BF8A5B1-A478-41E4-B772-F5E96CB805AE}" type="presOf" srcId="{7ACB3993-27BD-4B8A-B41E-DEFC879F8662}" destId="{B695EB1A-70B2-4B9B-9022-0391E6643F12}" srcOrd="0" destOrd="0" presId="urn:microsoft.com/office/officeart/2005/8/layout/process1"/>
    <dgm:cxn modelId="{7593462D-7CB1-4558-B6F9-C0447150EC2C}" type="presOf" srcId="{DBCF03E7-D555-45DE-ADD4-82CA88188243}" destId="{A1EFE92D-D80C-41D0-B023-5FB004E1EC48}" srcOrd="0" destOrd="0" presId="urn:microsoft.com/office/officeart/2005/8/layout/process1"/>
    <dgm:cxn modelId="{5D4A083C-79A2-4377-8BAB-E766ECB8B8F2}" srcId="{7ACB3993-27BD-4B8A-B41E-DEFC879F8662}" destId="{DBCF03E7-D555-45DE-ADD4-82CA88188243}" srcOrd="0" destOrd="0" parTransId="{11431B84-4BFA-446A-9DBD-D08D18BF0690}" sibTransId="{F6AF66F9-4E05-48B6-ACDB-C446474F83AA}"/>
    <dgm:cxn modelId="{201029DC-9257-461B-A123-AD47B2C83D2D}" type="presParOf" srcId="{B695EB1A-70B2-4B9B-9022-0391E6643F12}" destId="{A1EFE92D-D80C-41D0-B023-5FB004E1EC48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D3B339A-BD66-4E10-B4C3-3F65E92C1933}" type="doc">
      <dgm:prSet loTypeId="urn:microsoft.com/office/officeart/2005/8/layout/process1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CCAD90F-6446-4CFB-86A3-950B0A0C7688}">
      <dgm:prSet/>
      <dgm:spPr/>
      <dgm:t>
        <a:bodyPr/>
        <a:lstStyle/>
        <a:p>
          <a:pPr rtl="0"/>
          <a:r>
            <a:rPr lang="th-TH" dirty="0" smtClean="0"/>
            <a:t>24.ตรวจสอบความถูกต้อง และคู่บัญชี</a:t>
          </a:r>
          <a:endParaRPr lang="th-TH" dirty="0"/>
        </a:p>
      </dgm:t>
    </dgm:pt>
    <dgm:pt modelId="{3A675CD4-2813-47A3-854D-12261D76683B}" type="parTrans" cxnId="{9D9DB96C-90B0-494D-82E2-385B2AD9B8EA}">
      <dgm:prSet/>
      <dgm:spPr/>
      <dgm:t>
        <a:bodyPr/>
        <a:lstStyle/>
        <a:p>
          <a:endParaRPr lang="en-US"/>
        </a:p>
      </dgm:t>
    </dgm:pt>
    <dgm:pt modelId="{2DB6A40D-D245-4049-BD7C-15AA060F1993}" type="sibTrans" cxnId="{9D9DB96C-90B0-494D-82E2-385B2AD9B8EA}">
      <dgm:prSet/>
      <dgm:spPr/>
      <dgm:t>
        <a:bodyPr/>
        <a:lstStyle/>
        <a:p>
          <a:endParaRPr lang="en-US"/>
        </a:p>
      </dgm:t>
    </dgm:pt>
    <dgm:pt modelId="{6556AD0C-CB45-4DB8-AF55-16F80B0CB34F}" type="pres">
      <dgm:prSet presAssocID="{3D3B339A-BD66-4E10-B4C3-3F65E92C193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3E84770-4F36-4250-AA46-0DAA0108FEF5}" type="pres">
      <dgm:prSet presAssocID="{4CCAD90F-6446-4CFB-86A3-950B0A0C7688}" presName="node" presStyleLbl="node1" presStyleIdx="0" presStyleCnt="1" custLinFactNeighborX="3707" custLinFactNeighborY="-232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D9DB96C-90B0-494D-82E2-385B2AD9B8EA}" srcId="{3D3B339A-BD66-4E10-B4C3-3F65E92C1933}" destId="{4CCAD90F-6446-4CFB-86A3-950B0A0C7688}" srcOrd="0" destOrd="0" parTransId="{3A675CD4-2813-47A3-854D-12261D76683B}" sibTransId="{2DB6A40D-D245-4049-BD7C-15AA060F1993}"/>
    <dgm:cxn modelId="{83C71C47-E708-44EE-B6E3-95FD8FB819D0}" type="presOf" srcId="{3D3B339A-BD66-4E10-B4C3-3F65E92C1933}" destId="{6556AD0C-CB45-4DB8-AF55-16F80B0CB34F}" srcOrd="0" destOrd="0" presId="urn:microsoft.com/office/officeart/2005/8/layout/process1"/>
    <dgm:cxn modelId="{CA5AA887-42B3-4F02-BFBB-5B4353C7BFEF}" type="presOf" srcId="{4CCAD90F-6446-4CFB-86A3-950B0A0C7688}" destId="{F3E84770-4F36-4250-AA46-0DAA0108FEF5}" srcOrd="0" destOrd="0" presId="urn:microsoft.com/office/officeart/2005/8/layout/process1"/>
    <dgm:cxn modelId="{22BCC2A5-B9B7-40CE-B1D3-5823CC97E9C2}" type="presParOf" srcId="{6556AD0C-CB45-4DB8-AF55-16F80B0CB34F}" destId="{F3E84770-4F36-4250-AA46-0DAA0108FEF5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3E6B72-33A0-416C-818E-F930A00DAEBC}">
      <dsp:nvSpPr>
        <dsp:cNvPr id="0" name=""/>
        <dsp:cNvSpPr/>
      </dsp:nvSpPr>
      <dsp:spPr>
        <a:xfrm>
          <a:off x="0" y="0"/>
          <a:ext cx="4356053" cy="6177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7. เลือกโค้ด </a:t>
          </a:r>
          <a:r>
            <a:rPr lang="en-US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Supplier </a:t>
          </a:r>
          <a:r>
            <a:rPr lang="th-TH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ที่จะตั้งหนี้</a:t>
          </a:r>
          <a:endParaRPr lang="th-TH" sz="20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sp:txBody>
      <dsp:txXfrm>
        <a:off x="30157" y="30157"/>
        <a:ext cx="4295739" cy="557446"/>
      </dsp:txXfrm>
    </dsp:sp>
    <dsp:sp modelId="{3F74098D-AEB5-487D-8872-5FA245877C5D}">
      <dsp:nvSpPr>
        <dsp:cNvPr id="0" name=""/>
        <dsp:cNvSpPr/>
      </dsp:nvSpPr>
      <dsp:spPr>
        <a:xfrm>
          <a:off x="0" y="701282"/>
          <a:ext cx="4356053" cy="617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8. ระบุเลข </a:t>
          </a:r>
          <a:r>
            <a:rPr lang="en-US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Invoice</a:t>
          </a:r>
          <a:endParaRPr lang="th-TH" sz="20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sp:txBody>
      <dsp:txXfrm>
        <a:off x="30157" y="731439"/>
        <a:ext cx="4295739" cy="557446"/>
      </dsp:txXfrm>
    </dsp:sp>
    <dsp:sp modelId="{D9BBA7C5-356B-4258-B433-692523C23D55}">
      <dsp:nvSpPr>
        <dsp:cNvPr id="0" name=""/>
        <dsp:cNvSpPr/>
      </dsp:nvSpPr>
      <dsp:spPr>
        <a:xfrm>
          <a:off x="0" y="1379327"/>
          <a:ext cx="4356053" cy="61776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800" b="0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rPr>
            <a:t>9. </a:t>
          </a:r>
          <a:r>
            <a:rPr lang="en-US" sz="1800" b="0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rPr>
            <a:t>Document Type </a:t>
          </a:r>
          <a:r>
            <a:rPr lang="th-TH" sz="1800" b="0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rPr>
            <a:t>เลือก ใบแจ้งรับค่าใช้จ่ายต่างๆ</a:t>
          </a:r>
          <a:r>
            <a:rPr lang="en-US" sz="1800" b="0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cs"/>
            </a:rPr>
            <a:t>S,C,U,B</a:t>
          </a:r>
          <a:endParaRPr lang="th-TH" sz="1800" b="0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cs typeface="+mn-cs"/>
          </a:endParaRPr>
        </a:p>
      </dsp:txBody>
      <dsp:txXfrm>
        <a:off x="30157" y="1409484"/>
        <a:ext cx="4295739" cy="557446"/>
      </dsp:txXfrm>
    </dsp:sp>
    <dsp:sp modelId="{F153CC23-BFD4-4078-A6F3-89AC61E7C102}">
      <dsp:nvSpPr>
        <dsp:cNvPr id="0" name=""/>
        <dsp:cNvSpPr/>
      </dsp:nvSpPr>
      <dsp:spPr>
        <a:xfrm>
          <a:off x="0" y="2055498"/>
          <a:ext cx="4356053" cy="61776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10</a:t>
          </a:r>
          <a:r>
            <a:rPr lang="en-US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. Invoice Date </a:t>
          </a:r>
          <a:r>
            <a:rPr lang="th-TH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ใสวันที่ตามเอกสาร</a:t>
          </a:r>
          <a:endParaRPr lang="th-TH" sz="20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sp:txBody>
      <dsp:txXfrm>
        <a:off x="30157" y="2085655"/>
        <a:ext cx="4295739" cy="557446"/>
      </dsp:txXfrm>
    </dsp:sp>
    <dsp:sp modelId="{47AE56E9-DF72-4416-AA43-E72D15EBDCC9}">
      <dsp:nvSpPr>
        <dsp:cNvPr id="0" name=""/>
        <dsp:cNvSpPr/>
      </dsp:nvSpPr>
      <dsp:spPr>
        <a:xfrm>
          <a:off x="0" y="2767742"/>
          <a:ext cx="4356053" cy="61776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11. </a:t>
          </a:r>
          <a:r>
            <a:rPr lang="en-US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Apply Date </a:t>
          </a:r>
          <a:r>
            <a:rPr lang="th-TH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ใส่วันที่ตามเอกสาร</a:t>
          </a:r>
          <a:endParaRPr lang="th-TH" sz="20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sp:txBody>
      <dsp:txXfrm>
        <a:off x="30157" y="2797899"/>
        <a:ext cx="4295739" cy="557446"/>
      </dsp:txXfrm>
    </dsp:sp>
    <dsp:sp modelId="{956647C7-6950-48DE-BC85-3E93AA66791D}">
      <dsp:nvSpPr>
        <dsp:cNvPr id="0" name=""/>
        <dsp:cNvSpPr/>
      </dsp:nvSpPr>
      <dsp:spPr>
        <a:xfrm>
          <a:off x="0" y="3455511"/>
          <a:ext cx="4356053" cy="6177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12. สามารถใส่รายละเอียดข้อมูลได้ในช่อง </a:t>
          </a:r>
          <a:r>
            <a:rPr lang="en-US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Description</a:t>
          </a:r>
          <a:endParaRPr lang="th-TH" sz="20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sp:txBody>
      <dsp:txXfrm>
        <a:off x="30157" y="3485668"/>
        <a:ext cx="4295739" cy="557446"/>
      </dsp:txXfrm>
    </dsp:sp>
    <dsp:sp modelId="{B88359C5-4C8E-4019-98D5-8FD73B49651D}">
      <dsp:nvSpPr>
        <dsp:cNvPr id="0" name=""/>
        <dsp:cNvSpPr/>
      </dsp:nvSpPr>
      <dsp:spPr>
        <a:xfrm>
          <a:off x="0" y="4137120"/>
          <a:ext cx="4356053" cy="617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13.ใส่ยอดที่จะตั้งหนี้ในช่อง </a:t>
          </a:r>
          <a:r>
            <a:rPr lang="en-US" sz="2000" b="0" kern="120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rPr>
            <a:t>Amount</a:t>
          </a:r>
          <a:endParaRPr lang="th-TH" sz="20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cs typeface="+mn-cs"/>
          </a:endParaRPr>
        </a:p>
      </dsp:txBody>
      <dsp:txXfrm>
        <a:off x="30157" y="4167277"/>
        <a:ext cx="4295739" cy="5574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A285A9-7E2C-40E7-91B2-BFB63B1E71A0}">
      <dsp:nvSpPr>
        <dsp:cNvPr id="0" name=""/>
        <dsp:cNvSpPr/>
      </dsp:nvSpPr>
      <dsp:spPr>
        <a:xfrm>
          <a:off x="0" y="0"/>
          <a:ext cx="5569527" cy="5308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3000"/>
                <a:shade val="100000"/>
                <a:sat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kern="1200" dirty="0" smtClean="0"/>
            <a:t>15. </a:t>
          </a:r>
          <a:r>
            <a:rPr lang="en-US" sz="2000" kern="1200" dirty="0" smtClean="0"/>
            <a:t>Part </a:t>
          </a:r>
          <a:r>
            <a:rPr lang="th-TH" sz="2000" kern="1200" dirty="0" smtClean="0"/>
            <a:t>ใส่รหัสของค่าใช้จ่ายที่ตั้งหนี้</a:t>
          </a:r>
          <a:endParaRPr lang="th-TH" sz="2000" kern="1200" dirty="0"/>
        </a:p>
      </dsp:txBody>
      <dsp:txXfrm>
        <a:off x="25916" y="25916"/>
        <a:ext cx="5517695" cy="479055"/>
      </dsp:txXfrm>
    </dsp:sp>
    <dsp:sp modelId="{E7DBB807-C574-49E6-88A3-B55D28260C4F}">
      <dsp:nvSpPr>
        <dsp:cNvPr id="0" name=""/>
        <dsp:cNvSpPr/>
      </dsp:nvSpPr>
      <dsp:spPr>
        <a:xfrm>
          <a:off x="0" y="613745"/>
          <a:ext cx="5569527" cy="530887"/>
        </a:xfrm>
        <a:prstGeom prst="roundRect">
          <a:avLst/>
        </a:prstGeom>
        <a:gradFill rotWithShape="0">
          <a:gsLst>
            <a:gs pos="0">
              <a:schemeClr val="accent3">
                <a:hueOff val="486707"/>
                <a:satOff val="-9055"/>
                <a:lumOff val="-2745"/>
                <a:alphaOff val="0"/>
                <a:tint val="83000"/>
                <a:shade val="100000"/>
                <a:satMod val="100000"/>
              </a:schemeClr>
            </a:gs>
            <a:gs pos="100000">
              <a:schemeClr val="accent3">
                <a:hueOff val="486707"/>
                <a:satOff val="-9055"/>
                <a:lumOff val="-2745"/>
                <a:alphaOff val="0"/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kern="1200" smtClean="0"/>
            <a:t>16. </a:t>
          </a:r>
          <a:r>
            <a:rPr lang="en-US" sz="2000" kern="1200" smtClean="0"/>
            <a:t>Description </a:t>
          </a:r>
          <a:r>
            <a:rPr lang="th-TH" sz="2000" kern="1200" smtClean="0"/>
            <a:t>ใส่คำอธิบาย</a:t>
          </a:r>
          <a:endParaRPr lang="th-TH" sz="2000" kern="1200" dirty="0"/>
        </a:p>
      </dsp:txBody>
      <dsp:txXfrm>
        <a:off x="25916" y="639661"/>
        <a:ext cx="5517695" cy="479055"/>
      </dsp:txXfrm>
    </dsp:sp>
    <dsp:sp modelId="{D80DB393-B68E-4789-9136-77FD80FA71F5}">
      <dsp:nvSpPr>
        <dsp:cNvPr id="0" name=""/>
        <dsp:cNvSpPr/>
      </dsp:nvSpPr>
      <dsp:spPr>
        <a:xfrm>
          <a:off x="0" y="1202233"/>
          <a:ext cx="5569527" cy="530887"/>
        </a:xfrm>
        <a:prstGeom prst="roundRect">
          <a:avLst/>
        </a:prstGeom>
        <a:gradFill rotWithShape="0">
          <a:gsLst>
            <a:gs pos="0">
              <a:schemeClr val="accent3">
                <a:hueOff val="973413"/>
                <a:satOff val="-18109"/>
                <a:lumOff val="-5490"/>
                <a:alphaOff val="0"/>
                <a:tint val="83000"/>
                <a:shade val="100000"/>
                <a:satMod val="100000"/>
              </a:schemeClr>
            </a:gs>
            <a:gs pos="100000">
              <a:schemeClr val="accent3">
                <a:hueOff val="973413"/>
                <a:satOff val="-18109"/>
                <a:lumOff val="-5490"/>
                <a:alphaOff val="0"/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kern="1200" dirty="0" smtClean="0"/>
            <a:t>17. </a:t>
          </a:r>
          <a:r>
            <a:rPr lang="en-US" sz="2000" kern="1200" dirty="0" smtClean="0"/>
            <a:t>Ext Amount </a:t>
          </a:r>
          <a:r>
            <a:rPr lang="th-TH" sz="2000" kern="1200" dirty="0" smtClean="0"/>
            <a:t>ใส่ยอดเงิน</a:t>
          </a:r>
          <a:endParaRPr lang="th-TH" sz="2000" kern="1200" dirty="0"/>
        </a:p>
      </dsp:txBody>
      <dsp:txXfrm>
        <a:off x="25916" y="1228149"/>
        <a:ext cx="5517695" cy="479055"/>
      </dsp:txXfrm>
    </dsp:sp>
    <dsp:sp modelId="{DADC95A6-E9CB-49B3-8CEE-DF53D6D09380}">
      <dsp:nvSpPr>
        <dsp:cNvPr id="0" name=""/>
        <dsp:cNvSpPr/>
      </dsp:nvSpPr>
      <dsp:spPr>
        <a:xfrm>
          <a:off x="0" y="1790721"/>
          <a:ext cx="5569527" cy="530887"/>
        </a:xfrm>
        <a:prstGeom prst="roundRect">
          <a:avLst/>
        </a:prstGeom>
        <a:gradFill rotWithShape="0">
          <a:gsLst>
            <a:gs pos="0">
              <a:schemeClr val="accent3">
                <a:hueOff val="1460120"/>
                <a:satOff val="-27164"/>
                <a:lumOff val="-8235"/>
                <a:alphaOff val="0"/>
                <a:tint val="83000"/>
                <a:shade val="100000"/>
                <a:satMod val="100000"/>
              </a:schemeClr>
            </a:gs>
            <a:gs pos="100000">
              <a:schemeClr val="accent3">
                <a:hueOff val="1460120"/>
                <a:satOff val="-27164"/>
                <a:lumOff val="-8235"/>
                <a:alphaOff val="0"/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kern="1200" dirty="0" smtClean="0"/>
            <a:t>18. </a:t>
          </a:r>
          <a:r>
            <a:rPr lang="en-US" sz="2000" kern="1200" dirty="0" smtClean="0"/>
            <a:t>Tax Exempt </a:t>
          </a:r>
          <a:r>
            <a:rPr lang="th-TH" sz="2000" kern="1200" dirty="0" smtClean="0"/>
            <a:t>ใส่ </a:t>
          </a:r>
          <a:r>
            <a:rPr lang="en-US" sz="2000" kern="1200" dirty="0" smtClean="0"/>
            <a:t>N </a:t>
          </a:r>
          <a:r>
            <a:rPr lang="th-TH" sz="2000" kern="1200" dirty="0" smtClean="0"/>
            <a:t>เป็นการยกเว้นภาษี </a:t>
          </a:r>
          <a:endParaRPr lang="th-TH" sz="2000" kern="1200" dirty="0"/>
        </a:p>
      </dsp:txBody>
      <dsp:txXfrm>
        <a:off x="25916" y="1816637"/>
        <a:ext cx="5517695" cy="4790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D96354-2BC8-45EF-8C85-289AA8A8574B}">
      <dsp:nvSpPr>
        <dsp:cNvPr id="0" name=""/>
        <dsp:cNvSpPr/>
      </dsp:nvSpPr>
      <dsp:spPr>
        <a:xfrm>
          <a:off x="0" y="0"/>
          <a:ext cx="523220" cy="52322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BAE41F-8287-4B20-9220-4873E9C5CE8C}">
      <dsp:nvSpPr>
        <dsp:cNvPr id="0" name=""/>
        <dsp:cNvSpPr/>
      </dsp:nvSpPr>
      <dsp:spPr>
        <a:xfrm>
          <a:off x="138552" y="0"/>
          <a:ext cx="3731278" cy="52322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400" b="0" kern="1200" cap="none" spc="0" dirty="0" smtClean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ตัวอย่าง </a:t>
          </a:r>
          <a:r>
            <a:rPr lang="en-US" sz="2400" b="0" kern="1200" cap="none" spc="0" dirty="0" smtClean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:</a:t>
          </a:r>
          <a:r>
            <a:rPr lang="th-TH" sz="2400" b="0" kern="1200" cap="none" spc="0" dirty="0" smtClean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 บิลค่าใช้จ่ายที่ไม่เคลม </a:t>
          </a:r>
          <a:r>
            <a:rPr lang="en-US" sz="2400" b="0" kern="1200" cap="none" spc="0" dirty="0" smtClean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VAT</a:t>
          </a:r>
          <a:endParaRPr lang="th-TH" sz="2400" b="0" kern="1200" cap="none" spc="0" dirty="0">
            <a:ln w="0"/>
            <a:solidFill>
              <a:schemeClr val="tx2">
                <a:lumMod val="75000"/>
              </a:schemeClr>
            </a:solidFill>
            <a:effectLst>
              <a:outerShdw blurRad="38100" dist="25400" dir="5400000" algn="ctr" rotWithShape="0">
                <a:srgbClr val="6E747A">
                  <a:alpha val="43000"/>
                </a:srgbClr>
              </a:outerShdw>
            </a:effectLst>
          </a:endParaRPr>
        </a:p>
      </dsp:txBody>
      <dsp:txXfrm>
        <a:off x="138552" y="0"/>
        <a:ext cx="3731278" cy="5232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1399C0-F7BD-490C-A9EB-573758A59B36}">
      <dsp:nvSpPr>
        <dsp:cNvPr id="0" name=""/>
        <dsp:cNvSpPr/>
      </dsp:nvSpPr>
      <dsp:spPr>
        <a:xfrm>
          <a:off x="0" y="0"/>
          <a:ext cx="581891" cy="58189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3D28C4-DC6E-42F7-B532-FAB727556C5C}">
      <dsp:nvSpPr>
        <dsp:cNvPr id="0" name=""/>
        <dsp:cNvSpPr/>
      </dsp:nvSpPr>
      <dsp:spPr>
        <a:xfrm>
          <a:off x="290945" y="0"/>
          <a:ext cx="3796145" cy="58189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400" kern="1200" dirty="0" smtClean="0"/>
            <a:t>ตัวอย่าง </a:t>
          </a:r>
          <a:r>
            <a:rPr lang="en-US" sz="2400" kern="1200" dirty="0" smtClean="0"/>
            <a:t>:</a:t>
          </a:r>
          <a:r>
            <a:rPr lang="th-TH" sz="2400" kern="1200" dirty="0" smtClean="0"/>
            <a:t> บิลค่าใช้จ่ายเคลม </a:t>
          </a:r>
          <a:r>
            <a:rPr lang="en-US" sz="2400" kern="1200" dirty="0" smtClean="0"/>
            <a:t>VAT</a:t>
          </a:r>
          <a:endParaRPr lang="th-TH" sz="2400" kern="1200" dirty="0"/>
        </a:p>
      </dsp:txBody>
      <dsp:txXfrm>
        <a:off x="290945" y="0"/>
        <a:ext cx="3796145" cy="58189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EFE92D-D80C-41D0-B023-5FB004E1EC48}">
      <dsp:nvSpPr>
        <dsp:cNvPr id="0" name=""/>
        <dsp:cNvSpPr/>
      </dsp:nvSpPr>
      <dsp:spPr>
        <a:xfrm>
          <a:off x="0" y="0"/>
          <a:ext cx="3308003" cy="623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hade val="100000"/>
                <a:sat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Ext Amount </a:t>
          </a:r>
          <a:r>
            <a:rPr lang="th-TH" sz="2300" kern="1200" dirty="0" smtClean="0"/>
            <a:t>ใส่ยอดก่อน </a:t>
          </a:r>
          <a:r>
            <a:rPr lang="en-US" sz="2300" kern="1200" dirty="0" smtClean="0"/>
            <a:t>VAT</a:t>
          </a:r>
          <a:endParaRPr lang="th-TH" sz="2300" kern="1200" dirty="0"/>
        </a:p>
      </dsp:txBody>
      <dsp:txXfrm>
        <a:off x="18260" y="18260"/>
        <a:ext cx="3271483" cy="58693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E84770-4F36-4250-AA46-0DAA0108FEF5}">
      <dsp:nvSpPr>
        <dsp:cNvPr id="0" name=""/>
        <dsp:cNvSpPr/>
      </dsp:nvSpPr>
      <dsp:spPr>
        <a:xfrm>
          <a:off x="4018" y="0"/>
          <a:ext cx="4110782" cy="5986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3000"/>
                <a:shade val="100000"/>
                <a:sat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300" kern="1200" dirty="0" smtClean="0"/>
            <a:t>24.ตรวจสอบความถูกต้อง และคู่บัญชี</a:t>
          </a:r>
          <a:endParaRPr lang="th-TH" sz="2300" kern="1200" dirty="0"/>
        </a:p>
      </dsp:txBody>
      <dsp:txXfrm>
        <a:off x="21553" y="17535"/>
        <a:ext cx="4075712" cy="563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105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35367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141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1745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361858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927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6447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4630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5189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1055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089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2666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908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475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69001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6155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3704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>
              <a:lumMod val="5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570564-E736-4692-BC19-41C1AE768649}" type="datetimeFigureOut">
              <a:rPr lang="th-TH" smtClean="0"/>
              <a:t>15/08/67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94BEBCB-E0D0-40A4-AEFD-AC2C7D1AF13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39459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97" r:id="rId14"/>
    <p:sldLayoutId id="2147483798" r:id="rId15"/>
    <p:sldLayoutId id="2147483799" r:id="rId16"/>
    <p:sldLayoutId id="214748380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image" Target="../media/image18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image" Target="../media/image17.png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1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56708" y="2704012"/>
            <a:ext cx="6162559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th-TH" sz="4400" b="1" dirty="0" smtClean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sz="4400" b="1" dirty="0" smtClean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sz="4400" b="1" dirty="0">
              <a:ln w="0"/>
              <a:solidFill>
                <a:schemeClr val="accent6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56708" y="3579222"/>
            <a:ext cx="6476068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b="1" dirty="0" smtClean="0">
                <a:ln/>
                <a:solidFill>
                  <a:schemeClr val="accent5">
                    <a:lumMod val="75000"/>
                  </a:schemeClr>
                </a:solidFill>
              </a:rPr>
              <a:t>( AP Invoice Entry : Miscellaneous Line )</a:t>
            </a:r>
            <a:endParaRPr lang="th-TH" b="1" dirty="0">
              <a:ln/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17385">
            <a:off x="2079946" y="1086714"/>
            <a:ext cx="864177" cy="8641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70849">
            <a:off x="9338783" y="1061602"/>
            <a:ext cx="864177" cy="8641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0442">
            <a:off x="9338782" y="4870778"/>
            <a:ext cx="864177" cy="8641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77037">
            <a:off x="1808116" y="4955257"/>
            <a:ext cx="864177" cy="8641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6" name="Straight Connector 15"/>
          <p:cNvCxnSpPr/>
          <p:nvPr/>
        </p:nvCxnSpPr>
        <p:spPr>
          <a:xfrm flipH="1">
            <a:off x="2175164" y="1935598"/>
            <a:ext cx="16" cy="2899114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3"/>
            <a:endCxn id="9" idx="1"/>
          </p:cNvCxnSpPr>
          <p:nvPr/>
        </p:nvCxnSpPr>
        <p:spPr>
          <a:xfrm flipV="1">
            <a:off x="2922874" y="1349356"/>
            <a:ext cx="6440728" cy="35612"/>
          </a:xfrm>
          <a:prstGeom prst="line">
            <a:avLst/>
          </a:prstGeom>
          <a:ln w="571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10044545" y="2045295"/>
            <a:ext cx="1" cy="2789417"/>
          </a:xfrm>
          <a:prstGeom prst="line">
            <a:avLst/>
          </a:prstGeom>
          <a:ln w="571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809591" y="5539387"/>
            <a:ext cx="6493125" cy="0"/>
          </a:xfrm>
          <a:prstGeom prst="line">
            <a:avLst/>
          </a:prstGeom>
          <a:ln w="5715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034857" y="-29245"/>
            <a:ext cx="2519770" cy="646331"/>
          </a:xfrm>
          <a:prstGeom prst="rect">
            <a:avLst/>
          </a:prstGeom>
        </p:spPr>
        <p:txBody>
          <a:bodyPr wrap="square">
            <a:spAutoFit/>
            <a:scene3d>
              <a:camera prst="obliqueTopRight"/>
              <a:lightRig rig="threePt" dir="t"/>
            </a:scene3d>
          </a:bodyPr>
          <a:lstStyle/>
          <a:p>
            <a:r>
              <a:rPr lang="en-US" sz="3600" b="1" dirty="0" smtClean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APP040 </a:t>
            </a:r>
            <a:endParaRPr lang="th-TH" sz="36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5-Point Star 1"/>
          <p:cNvSpPr/>
          <p:nvPr/>
        </p:nvSpPr>
        <p:spPr>
          <a:xfrm>
            <a:off x="4627418" y="30312"/>
            <a:ext cx="407439" cy="413033"/>
          </a:xfrm>
          <a:prstGeom prst="star5">
            <a:avLst/>
          </a:prstGeom>
          <a:solidFill>
            <a:srgbClr val="99FFCC"/>
          </a:solidFill>
          <a:ln>
            <a:solidFill>
              <a:srgbClr val="99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17" name="5-Point Star 16"/>
          <p:cNvSpPr/>
          <p:nvPr/>
        </p:nvSpPr>
        <p:spPr>
          <a:xfrm>
            <a:off x="6927273" y="0"/>
            <a:ext cx="407439" cy="413033"/>
          </a:xfrm>
          <a:prstGeom prst="star5">
            <a:avLst/>
          </a:prstGeom>
          <a:solidFill>
            <a:srgbClr val="99FFCC"/>
          </a:solidFill>
          <a:ln>
            <a:solidFill>
              <a:srgbClr val="99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841470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124975500"/>
              </p:ext>
            </p:extLst>
          </p:nvPr>
        </p:nvGraphicFramePr>
        <p:xfrm>
          <a:off x="1399308" y="858982"/>
          <a:ext cx="4087091" cy="581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426506513"/>
              </p:ext>
            </p:extLst>
          </p:nvPr>
        </p:nvGraphicFramePr>
        <p:xfrm>
          <a:off x="7910945" y="1482436"/>
          <a:ext cx="3311237" cy="623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12"/>
          <a:srcRect l="13051" t="50663" r="20291" b="22822"/>
          <a:stretch/>
        </p:blipFill>
        <p:spPr>
          <a:xfrm>
            <a:off x="1243420" y="2394284"/>
            <a:ext cx="10089598" cy="225646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4" name="Rectangle 3"/>
          <p:cNvSpPr/>
          <p:nvPr/>
        </p:nvSpPr>
        <p:spPr>
          <a:xfrm>
            <a:off x="7910945" y="2563091"/>
            <a:ext cx="2202873" cy="38792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0" name="Rectangle 9"/>
          <p:cNvSpPr/>
          <p:nvPr/>
        </p:nvSpPr>
        <p:spPr>
          <a:xfrm>
            <a:off x="1364670" y="2909454"/>
            <a:ext cx="2182094" cy="24938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2" name="Rectangle 11"/>
          <p:cNvSpPr/>
          <p:nvPr/>
        </p:nvSpPr>
        <p:spPr>
          <a:xfrm>
            <a:off x="1364670" y="3158836"/>
            <a:ext cx="2182094" cy="29094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/>
          <p:cNvSpPr/>
          <p:nvPr/>
        </p:nvSpPr>
        <p:spPr>
          <a:xfrm>
            <a:off x="503317" y="44816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7620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0815" t="11647" r="14648" b="16004"/>
          <a:stretch/>
        </p:blipFill>
        <p:spPr>
          <a:xfrm>
            <a:off x="983673" y="1260764"/>
            <a:ext cx="7565598" cy="41286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70232" t="19790" r="15500" b="64869"/>
          <a:stretch/>
        </p:blipFill>
        <p:spPr>
          <a:xfrm>
            <a:off x="7855528" y="2565288"/>
            <a:ext cx="2746753" cy="166034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13" name="Curved Right Arrow 12"/>
          <p:cNvSpPr/>
          <p:nvPr/>
        </p:nvSpPr>
        <p:spPr>
          <a:xfrm>
            <a:off x="7273637" y="2369127"/>
            <a:ext cx="387928" cy="678872"/>
          </a:xfrm>
          <a:prstGeom prst="curvedRightArrow">
            <a:avLst>
              <a:gd name="adj1" fmla="val 25000"/>
              <a:gd name="adj2" fmla="val 50000"/>
              <a:gd name="adj3" fmla="val 535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28904" y="5805055"/>
            <a:ext cx="15520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แล้วกด </a:t>
            </a:r>
            <a:r>
              <a:rPr lang="en-US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SAVE</a:t>
            </a:r>
            <a:endParaRPr lang="th-TH" dirty="0">
              <a:solidFill>
                <a:schemeClr val="accent3">
                  <a:lumMod val="75000"/>
                </a:schemeClr>
              </a:solidFill>
              <a:latin typeface="Angsana New" panose="02020603050405020304" pitchFamily="18" charset="-34"/>
            </a:endParaRPr>
          </a:p>
          <a:p>
            <a:endParaRPr lang="th-TH" dirty="0"/>
          </a:p>
        </p:txBody>
      </p:sp>
      <p:sp>
        <p:nvSpPr>
          <p:cNvPr id="16" name="TextBox 15"/>
          <p:cNvSpPr txBox="1"/>
          <p:nvPr/>
        </p:nvSpPr>
        <p:spPr>
          <a:xfrm>
            <a:off x="1177637" y="632238"/>
            <a:ext cx="88659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th-TH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19</a:t>
            </a:r>
            <a:r>
              <a:rPr lang="en-US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 </a:t>
            </a:r>
            <a:r>
              <a:rPr lang="th-TH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กรณีที่ </a:t>
            </a:r>
            <a:r>
              <a:rPr lang="en-US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Supplier </a:t>
            </a:r>
            <a:r>
              <a:rPr lang="th-TH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มี </a:t>
            </a:r>
            <a:r>
              <a:rPr lang="en-US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Invoice </a:t>
            </a:r>
            <a:r>
              <a:rPr lang="th-TH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มากกว่า 1 รายการ ให้ติ๊กที่ช่อง </a:t>
            </a:r>
            <a:r>
              <a:rPr lang="en-US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Tax Line Level</a:t>
            </a:r>
            <a:endParaRPr lang="en-US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th-TH" dirty="0"/>
          </a:p>
        </p:txBody>
      </p:sp>
      <p:sp>
        <p:nvSpPr>
          <p:cNvPr id="17" name="Rectangle 16"/>
          <p:cNvSpPr/>
          <p:nvPr/>
        </p:nvSpPr>
        <p:spPr>
          <a:xfrm>
            <a:off x="8549271" y="3325091"/>
            <a:ext cx="1716947" cy="41563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2144" t="5267" r="95575" b="91194"/>
          <a:stretch/>
        </p:blipFill>
        <p:spPr>
          <a:xfrm>
            <a:off x="10780932" y="5805055"/>
            <a:ext cx="457200" cy="39867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17173" y="13855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47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>
              <a:lumMod val="5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2027" r="16352" b="25472"/>
          <a:stretch/>
        </p:blipFill>
        <p:spPr>
          <a:xfrm>
            <a:off x="1628060" y="1787239"/>
            <a:ext cx="8458049" cy="355306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2042" t="11269" r="18162" b="79072"/>
          <a:stretch/>
        </p:blipFill>
        <p:spPr>
          <a:xfrm>
            <a:off x="8181108" y="755077"/>
            <a:ext cx="1593273" cy="883228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</p:pic>
      <p:sp>
        <p:nvSpPr>
          <p:cNvPr id="5" name="TextBox 4"/>
          <p:cNvSpPr txBox="1"/>
          <p:nvPr/>
        </p:nvSpPr>
        <p:spPr>
          <a:xfrm>
            <a:off x="1482437" y="1115085"/>
            <a:ext cx="6500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20. เลือก </a:t>
            </a:r>
            <a:r>
              <a:rPr lang="en-US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Line </a:t>
            </a:r>
            <a:r>
              <a:rPr lang="th-TH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ที่มี </a:t>
            </a:r>
            <a:r>
              <a:rPr lang="en-US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VAT </a:t>
            </a:r>
            <a:r>
              <a:rPr lang="th-TH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แล้วคลิกที่แถบ </a:t>
            </a:r>
            <a:r>
              <a:rPr lang="en-US" dirty="0" smtClean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Tax Detail Line</a:t>
            </a:r>
            <a:endParaRPr lang="th-TH" dirty="0">
              <a:ln w="0"/>
              <a:solidFill>
                <a:schemeClr val="accent2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25782" y="2258291"/>
            <a:ext cx="498763" cy="12469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Rectangle 6"/>
          <p:cNvSpPr/>
          <p:nvPr/>
        </p:nvSpPr>
        <p:spPr>
          <a:xfrm>
            <a:off x="2175164" y="2452255"/>
            <a:ext cx="678872" cy="19396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/>
          <p:cNvSpPr/>
          <p:nvPr/>
        </p:nvSpPr>
        <p:spPr>
          <a:xfrm>
            <a:off x="531027" y="-16108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2941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51190" y="1161926"/>
            <a:ext cx="5700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21. ระบุชื่อตามบิล พร้อมใส่ข้อมูล เพื่อให้ออกรายงานภาษี</a:t>
            </a:r>
            <a:endParaRPr lang="th-TH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94073" y="5903893"/>
            <a:ext cx="28680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ใส่ข้อมูลเสร็จแล้วกด </a:t>
            </a:r>
            <a:r>
              <a:rPr lang="en-US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SAVE</a:t>
            </a:r>
            <a:endParaRPr lang="th-TH" dirty="0">
              <a:solidFill>
                <a:schemeClr val="accent3">
                  <a:lumMod val="75000"/>
                </a:schemeClr>
              </a:solidFill>
              <a:latin typeface="Angsana New" panose="02020603050405020304" pitchFamily="18" charset="-34"/>
            </a:endParaRPr>
          </a:p>
          <a:p>
            <a:endParaRPr lang="th-TH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144" t="5267" r="95575" b="91194"/>
          <a:stretch/>
        </p:blipFill>
        <p:spPr>
          <a:xfrm>
            <a:off x="10862166" y="5903893"/>
            <a:ext cx="457200" cy="3986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12405" r="17097" b="51799"/>
          <a:stretch/>
        </p:blipFill>
        <p:spPr>
          <a:xfrm>
            <a:off x="685136" y="1981202"/>
            <a:ext cx="10786630" cy="261851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6" name="Rectangle 5"/>
          <p:cNvSpPr/>
          <p:nvPr/>
        </p:nvSpPr>
        <p:spPr>
          <a:xfrm>
            <a:off x="558736" y="13855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894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6392" b="51518"/>
          <a:stretch/>
        </p:blipFill>
        <p:spPr>
          <a:xfrm>
            <a:off x="1042428" y="1045734"/>
            <a:ext cx="5673906" cy="354656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sp>
        <p:nvSpPr>
          <p:cNvPr id="5" name="TextBox 4"/>
          <p:cNvSpPr txBox="1"/>
          <p:nvPr/>
        </p:nvSpPr>
        <p:spPr>
          <a:xfrm>
            <a:off x="909254" y="522514"/>
            <a:ext cx="8624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22. ตรวจคู่บัญชี โดยคลิกที่ </a:t>
            </a:r>
            <a:r>
              <a:rPr lang="en-US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Actions – Group – Print Group Edit List</a:t>
            </a:r>
            <a:endParaRPr lang="th-TH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32062" t="26340" r="32196" b="27410"/>
          <a:stretch/>
        </p:blipFill>
        <p:spPr>
          <a:xfrm>
            <a:off x="6723423" y="2156876"/>
            <a:ext cx="4650377" cy="338328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sp>
        <p:nvSpPr>
          <p:cNvPr id="7" name="TextBox 6"/>
          <p:cNvSpPr txBox="1"/>
          <p:nvPr/>
        </p:nvSpPr>
        <p:spPr>
          <a:xfrm>
            <a:off x="5457197" y="5703442"/>
            <a:ext cx="4953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23. เมื่อขึ้นหน้าต่างนี้มาคลิกที่ </a:t>
            </a:r>
            <a:r>
              <a:rPr lang="en-US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Print Preview</a:t>
            </a:r>
            <a:endParaRPr lang="th-TH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81201" y="1243440"/>
            <a:ext cx="471055" cy="1524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9990" t="31724" r="57561" b="63967"/>
          <a:stretch/>
        </p:blipFill>
        <p:spPr>
          <a:xfrm>
            <a:off x="10410797" y="5698149"/>
            <a:ext cx="534196" cy="52851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730836" y="2535382"/>
            <a:ext cx="332509" cy="34636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Rectangle 8"/>
          <p:cNvSpPr/>
          <p:nvPr/>
        </p:nvSpPr>
        <p:spPr>
          <a:xfrm>
            <a:off x="531027" y="0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811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0407" t="24338" r="28597" b="8617"/>
          <a:stretch/>
        </p:blipFill>
        <p:spPr>
          <a:xfrm>
            <a:off x="397310" y="138546"/>
            <a:ext cx="7111853" cy="653921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546475885"/>
              </p:ext>
            </p:extLst>
          </p:nvPr>
        </p:nvGraphicFramePr>
        <p:xfrm>
          <a:off x="7509163" y="2823376"/>
          <a:ext cx="4114801" cy="5986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958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57134" b="51420"/>
          <a:stretch/>
        </p:blipFill>
        <p:spPr>
          <a:xfrm>
            <a:off x="2721550" y="1475509"/>
            <a:ext cx="6164407" cy="392776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3" name="TextBox 2"/>
          <p:cNvSpPr txBox="1"/>
          <p:nvPr/>
        </p:nvSpPr>
        <p:spPr>
          <a:xfrm>
            <a:off x="1302328" y="803564"/>
            <a:ext cx="841525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25. เมื่อ</a:t>
            </a:r>
            <a:r>
              <a:rPr lang="th-TH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บันทึกข้อมูลครบถ้วนถูกต้องแล้ว ให้คลิกที่ </a:t>
            </a:r>
            <a:r>
              <a:rPr lang="en-US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Actions – Group – Post </a:t>
            </a:r>
            <a:endParaRPr lang="th-TH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th-TH" dirty="0"/>
          </a:p>
        </p:txBody>
      </p:sp>
      <p:sp>
        <p:nvSpPr>
          <p:cNvPr id="4" name="Rectangle 3"/>
          <p:cNvSpPr/>
          <p:nvPr/>
        </p:nvSpPr>
        <p:spPr>
          <a:xfrm>
            <a:off x="3754581" y="1728106"/>
            <a:ext cx="568037" cy="16811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531027" y="0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883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918715"/>
              </p:ext>
            </p:extLst>
          </p:nvPr>
        </p:nvGraphicFramePr>
        <p:xfrm>
          <a:off x="1380836" y="526471"/>
          <a:ext cx="9591964" cy="5807826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2096654">
                  <a:extLst>
                    <a:ext uri="{9D8B030D-6E8A-4147-A177-3AD203B41FA5}">
                      <a16:colId xmlns:a16="http://schemas.microsoft.com/office/drawing/2014/main" val="4245423789"/>
                    </a:ext>
                  </a:extLst>
                </a:gridCol>
                <a:gridCol w="7495310">
                  <a:extLst>
                    <a:ext uri="{9D8B030D-6E8A-4147-A177-3AD203B41FA5}">
                      <a16:colId xmlns:a16="http://schemas.microsoft.com/office/drawing/2014/main" val="1308314181"/>
                    </a:ext>
                  </a:extLst>
                </a:gridCol>
              </a:tblGrid>
              <a:tr h="953193">
                <a:tc>
                  <a:txBody>
                    <a:bodyPr/>
                    <a:lstStyle/>
                    <a:p>
                      <a:r>
                        <a:rPr lang="th-TH" sz="24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cs typeface="+mn-cs"/>
                        </a:rPr>
                        <a:t>1</a:t>
                      </a:r>
                      <a:r>
                        <a:rPr lang="en-US" sz="24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cs typeface="+mn-cs"/>
                        </a:rPr>
                        <a:t>.</a:t>
                      </a:r>
                      <a:r>
                        <a:rPr lang="th-TH" sz="24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cs typeface="+mn-cs"/>
                        </a:rPr>
                        <a:t> กระบวนการ</a:t>
                      </a:r>
                      <a:r>
                        <a:rPr lang="th-TH" sz="24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cs typeface="+mn-cs"/>
                        </a:rPr>
                        <a:t> </a:t>
                      </a:r>
                    </a:p>
                    <a:p>
                      <a:r>
                        <a:rPr lang="en-US" sz="24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cs typeface="+mn-cs"/>
                        </a:rPr>
                        <a:t>(process)</a:t>
                      </a:r>
                      <a:endParaRPr lang="th-TH" sz="2400" b="1" dirty="0">
                        <a:solidFill>
                          <a:schemeClr val="bg2">
                            <a:lumMod val="10000"/>
                          </a:schemeClr>
                        </a:solidFill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sz="20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APP040</a:t>
                      </a:r>
                      <a:r>
                        <a:rPr lang="en-US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 </a:t>
                      </a:r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การบันทึกตั้งหนี้อื่นๆ ที่ไม่เกี่ยวกับ </a:t>
                      </a:r>
                      <a:r>
                        <a:rPr lang="en-US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PO </a:t>
                      </a:r>
                    </a:p>
                    <a:p>
                      <a:r>
                        <a:rPr lang="en-US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( AP Invoice Entry : Miscellaneous Line)</a:t>
                      </a:r>
                      <a:endParaRPr lang="th-TH" sz="2000" b="1" dirty="0">
                        <a:solidFill>
                          <a:schemeClr val="accent1">
                            <a:lumMod val="50000"/>
                          </a:schemeClr>
                        </a:solidFill>
                        <a:cs typeface="+mn-cs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2697450"/>
                  </a:ext>
                </a:extLst>
              </a:tr>
              <a:tr h="953193">
                <a:tc>
                  <a:txBody>
                    <a:bodyPr/>
                    <a:lstStyle/>
                    <a:p>
                      <a:r>
                        <a:rPr lang="th-TH" sz="2400" b="1" dirty="0" smtClean="0"/>
                        <a:t>2. ข้อมูลที่ต้องใช้</a:t>
                      </a:r>
                    </a:p>
                    <a:p>
                      <a:r>
                        <a:rPr lang="en-US" sz="2400" b="1" dirty="0" smtClean="0"/>
                        <a:t>(Input)</a:t>
                      </a:r>
                      <a:endParaRPr lang="th-TH" sz="2400" b="1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2400" b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1</a:t>
                      </a:r>
                      <a:r>
                        <a:rPr lang="en-US" sz="2400" b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. </a:t>
                      </a:r>
                      <a:r>
                        <a:rPr lang="th-TH" sz="2400" b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เอกสารการจ่าย</a:t>
                      </a:r>
                      <a:r>
                        <a:rPr lang="th-TH" sz="2400" b="1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 เช่น ใบแจ้งหนี้</a:t>
                      </a:r>
                      <a:r>
                        <a:rPr lang="en-US" sz="2400" b="1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, </a:t>
                      </a:r>
                      <a:r>
                        <a:rPr lang="th-TH" sz="2400" b="1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ใบวางบิล</a:t>
                      </a:r>
                      <a:r>
                        <a:rPr lang="en-US" sz="2400" b="1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, </a:t>
                      </a:r>
                      <a:r>
                        <a:rPr lang="th-TH" sz="2400" b="1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ใบกำกับภาษี</a:t>
                      </a:r>
                      <a:r>
                        <a:rPr lang="en-US" sz="2400" b="1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, </a:t>
                      </a:r>
                      <a:r>
                        <a:rPr lang="th-TH" sz="2400" b="1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cs typeface="+mn-cs"/>
                        </a:rPr>
                        <a:t>ใบเสร็จรับเงิน</a:t>
                      </a:r>
                      <a:endParaRPr lang="en-US" b="1" dirty="0" smtClean="0">
                        <a:solidFill>
                          <a:schemeClr val="accent6">
                            <a:lumMod val="50000"/>
                          </a:schemeClr>
                        </a:solidFill>
                        <a:cs typeface="+mn-cs"/>
                      </a:endParaRPr>
                    </a:p>
                    <a:p>
                      <a:endParaRPr lang="th-TH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826680"/>
                  </a:ext>
                </a:extLst>
              </a:tr>
              <a:tr h="953193">
                <a:tc>
                  <a:txBody>
                    <a:bodyPr/>
                    <a:lstStyle/>
                    <a:p>
                      <a:r>
                        <a:rPr lang="th-TH" sz="2400" b="1" dirty="0" smtClean="0">
                          <a:cs typeface="+mn-cs"/>
                        </a:rPr>
                        <a:t>3. ขั้นตอนย่อย</a:t>
                      </a:r>
                    </a:p>
                    <a:p>
                      <a:r>
                        <a:rPr lang="en-US" sz="2400" b="1" dirty="0" smtClean="0">
                          <a:cs typeface="+mn-cs"/>
                        </a:rPr>
                        <a:t>(sub</a:t>
                      </a:r>
                      <a:r>
                        <a:rPr lang="en-US" sz="2400" b="1" baseline="0" dirty="0" smtClean="0">
                          <a:cs typeface="+mn-cs"/>
                        </a:rPr>
                        <a:t> process)</a:t>
                      </a:r>
                      <a:endParaRPr lang="th-TH" sz="2400" b="1" dirty="0"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20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1. สร้าง </a:t>
                      </a:r>
                      <a:r>
                        <a:rPr lang="en-US" sz="20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Group</a:t>
                      </a:r>
                    </a:p>
                    <a:p>
                      <a:r>
                        <a:rPr lang="th-TH" sz="20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2.</a:t>
                      </a:r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เลือก </a:t>
                      </a:r>
                      <a:r>
                        <a:rPr lang="en-US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New Invoice</a:t>
                      </a:r>
                    </a:p>
                    <a:p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3. ใส่ข้อมูลตามเอกสาร</a:t>
                      </a:r>
                    </a:p>
                    <a:p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4.</a:t>
                      </a:r>
                      <a:r>
                        <a:rPr lang="en-US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New </a:t>
                      </a:r>
                      <a:r>
                        <a:rPr lang="en-US" sz="2000" b="1" baseline="0" dirty="0" err="1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Misc</a:t>
                      </a:r>
                      <a:r>
                        <a:rPr lang="en-US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Line </a:t>
                      </a:r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ใส่รายละเอียดตามบิลค่าใช้จ่าย</a:t>
                      </a:r>
                    </a:p>
                    <a:p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5. ตรวจสอบคู่บัญชี</a:t>
                      </a:r>
                      <a:endParaRPr lang="en-US" sz="2000" b="1" baseline="0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764905"/>
                  </a:ext>
                </a:extLst>
              </a:tr>
              <a:tr h="953193">
                <a:tc>
                  <a:txBody>
                    <a:bodyPr/>
                    <a:lstStyle/>
                    <a:p>
                      <a:r>
                        <a:rPr lang="th-TH" sz="2400" b="1" dirty="0" smtClean="0"/>
                        <a:t>4</a:t>
                      </a:r>
                      <a:r>
                        <a:rPr lang="en-US" sz="2400" b="1" dirty="0" smtClean="0"/>
                        <a:t>.</a:t>
                      </a:r>
                      <a:r>
                        <a:rPr lang="th-TH" sz="2400" b="1" baseline="0" dirty="0" smtClean="0"/>
                        <a:t> </a:t>
                      </a:r>
                      <a:r>
                        <a:rPr lang="th-TH" sz="2400" b="1" dirty="0" smtClean="0"/>
                        <a:t>ความเสี่ยง</a:t>
                      </a:r>
                    </a:p>
                    <a:p>
                      <a:r>
                        <a:rPr lang="en-US" sz="2400" b="1" dirty="0" smtClean="0"/>
                        <a:t>(Risk)</a:t>
                      </a:r>
                      <a:endParaRPr lang="th-TH" sz="2400" b="1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20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1.</a:t>
                      </a:r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 เลือก </a:t>
                      </a:r>
                      <a:r>
                        <a:rPr lang="en-US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Supplier </a:t>
                      </a:r>
                    </a:p>
                    <a:p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2. ระบุวันที่</a:t>
                      </a:r>
                    </a:p>
                    <a:p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3. ระบุ </a:t>
                      </a:r>
                      <a:r>
                        <a:rPr lang="en-US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Part</a:t>
                      </a:r>
                    </a:p>
                    <a:p>
                      <a:r>
                        <a:rPr lang="th-TH" sz="2000" b="1" baseline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cs typeface="+mn-cs"/>
                        </a:rPr>
                        <a:t>4. ยอดเงิน</a:t>
                      </a:r>
                      <a:endParaRPr lang="th-TH" sz="2000" b="1" dirty="0">
                        <a:solidFill>
                          <a:schemeClr val="accent1">
                            <a:lumMod val="50000"/>
                          </a:schemeClr>
                        </a:solidFill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18766"/>
                  </a:ext>
                </a:extLst>
              </a:tr>
              <a:tr h="953193">
                <a:tc>
                  <a:txBody>
                    <a:bodyPr/>
                    <a:lstStyle/>
                    <a:p>
                      <a:r>
                        <a:rPr lang="th-TH" sz="2400" b="1" dirty="0" smtClean="0"/>
                        <a:t>5. จุดควบคุม</a:t>
                      </a:r>
                    </a:p>
                    <a:p>
                      <a:r>
                        <a:rPr lang="en-US" sz="2000" b="1" dirty="0" smtClean="0"/>
                        <a:t>(Control</a:t>
                      </a:r>
                      <a:r>
                        <a:rPr lang="en-US" sz="2000" b="1" baseline="0" dirty="0" smtClean="0"/>
                        <a:t> point)</a:t>
                      </a:r>
                      <a:endParaRPr lang="th-TH" sz="2000" b="1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20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1. ตรวจสอบข้อมูลกับเอกสารตั้งหนี้ </a:t>
                      </a:r>
                      <a:endParaRPr lang="th-TH" sz="2000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392380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542573" y="0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1968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20191" y="475471"/>
            <a:ext cx="9601196" cy="1303867"/>
          </a:xfrm>
        </p:spPr>
        <p:txBody>
          <a:bodyPr>
            <a:normAutofit/>
          </a:bodyPr>
          <a:lstStyle/>
          <a:p>
            <a:r>
              <a:rPr lang="th-TH" sz="36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n-cs"/>
              </a:rPr>
              <a:t>1.เข้าหน้าโปรแกรม </a:t>
            </a:r>
            <a:r>
              <a:rPr lang="en-US" sz="36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n-cs"/>
              </a:rPr>
              <a:t>Epicor </a:t>
            </a:r>
            <a:r>
              <a:rPr lang="th-TH" sz="36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n-cs"/>
              </a:rPr>
              <a:t>คลิกที่จุดสี่เหลี่ยมซ้ายมือ</a:t>
            </a:r>
            <a:endParaRPr lang="th-TH" sz="3600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n-cs"/>
            </a:endParaRPr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 rotWithShape="1">
          <a:blip r:embed="rId2"/>
          <a:srcRect l="-72" t="1574" r="1503" b="5062"/>
          <a:stretch/>
        </p:blipFill>
        <p:spPr>
          <a:xfrm>
            <a:off x="1802675" y="1510966"/>
            <a:ext cx="8490855" cy="448056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sp>
        <p:nvSpPr>
          <p:cNvPr id="12" name="Down Arrow 11"/>
          <p:cNvSpPr/>
          <p:nvPr/>
        </p:nvSpPr>
        <p:spPr>
          <a:xfrm rot="17723855">
            <a:off x="968432" y="1328686"/>
            <a:ext cx="533562" cy="1003018"/>
          </a:xfrm>
          <a:prstGeom prst="downArrow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" name="Rectangle 12"/>
          <p:cNvSpPr/>
          <p:nvPr/>
        </p:nvSpPr>
        <p:spPr>
          <a:xfrm>
            <a:off x="1802675" y="1881051"/>
            <a:ext cx="339634" cy="32657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Rectangle 3"/>
          <p:cNvSpPr/>
          <p:nvPr/>
        </p:nvSpPr>
        <p:spPr>
          <a:xfrm>
            <a:off x="544881" y="21524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067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964"/>
          <a:stretch/>
        </p:blipFill>
        <p:spPr>
          <a:xfrm>
            <a:off x="1703740" y="1449977"/>
            <a:ext cx="8772671" cy="4752481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sp>
        <p:nvSpPr>
          <p:cNvPr id="6" name="TextBox 5"/>
          <p:cNvSpPr txBox="1"/>
          <p:nvPr/>
        </p:nvSpPr>
        <p:spPr>
          <a:xfrm>
            <a:off x="1703740" y="733632"/>
            <a:ext cx="52487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2.พิมพ์ชื่อเมนู </a:t>
            </a:r>
            <a:r>
              <a:rPr lang="en-US" sz="32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New – Invoice Entry </a:t>
            </a:r>
            <a:endParaRPr lang="th-TH" sz="3200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76994" y="1998617"/>
            <a:ext cx="1881052" cy="32657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/>
          <p:cNvSpPr/>
          <p:nvPr/>
        </p:nvSpPr>
        <p:spPr>
          <a:xfrm>
            <a:off x="2076994" y="2586446"/>
            <a:ext cx="1881052" cy="82296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TextBox 8"/>
          <p:cNvSpPr txBox="1"/>
          <p:nvPr/>
        </p:nvSpPr>
        <p:spPr>
          <a:xfrm>
            <a:off x="5058127" y="2634786"/>
            <a:ext cx="2299027" cy="52322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2">
                <a:lumMod val="90000"/>
                <a:alpha val="25000"/>
              </a:schemeClr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h-TH" dirty="0" smtClean="0"/>
              <a:t>คลิกเข้าไปตามชื่อเมนู</a:t>
            </a:r>
            <a:endParaRPr lang="th-TH" dirty="0"/>
          </a:p>
        </p:txBody>
      </p:sp>
      <p:sp>
        <p:nvSpPr>
          <p:cNvPr id="10" name="Down Arrow 9"/>
          <p:cNvSpPr/>
          <p:nvPr/>
        </p:nvSpPr>
        <p:spPr>
          <a:xfrm rot="5400000">
            <a:off x="4276290" y="2265006"/>
            <a:ext cx="399002" cy="1041883"/>
          </a:xfrm>
          <a:prstGeom prst="downArrow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Rectangle 10"/>
          <p:cNvSpPr/>
          <p:nvPr/>
        </p:nvSpPr>
        <p:spPr>
          <a:xfrm>
            <a:off x="552443" y="0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2393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-1746" r="59071" b="54238"/>
          <a:stretch/>
        </p:blipFill>
        <p:spPr>
          <a:xfrm>
            <a:off x="833744" y="1553508"/>
            <a:ext cx="5089302" cy="3321276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5" name="TextBox 4"/>
          <p:cNvSpPr txBox="1"/>
          <p:nvPr/>
        </p:nvSpPr>
        <p:spPr>
          <a:xfrm>
            <a:off x="717736" y="647700"/>
            <a:ext cx="51658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3.คลิกที่ </a:t>
            </a:r>
            <a:r>
              <a:rPr lang="en-US" sz="32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File – New –New Group</a:t>
            </a:r>
            <a:r>
              <a:rPr lang="th-TH" sz="32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th-TH" sz="3200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5903" y="1152070"/>
            <a:ext cx="4926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New Group </a:t>
            </a:r>
            <a:r>
              <a:rPr lang="th-TH" sz="2400" dirty="0" smtClean="0">
                <a:solidFill>
                  <a:schemeClr val="accent3">
                    <a:lumMod val="50000"/>
                  </a:schemeClr>
                </a:solidFill>
              </a:rPr>
              <a:t>เป็นการจัดกลุ่มข้อมูล การแยกข้อมูลได้</a:t>
            </a:r>
            <a:endParaRPr lang="th-TH" sz="24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4896" y="1868074"/>
            <a:ext cx="381321" cy="20865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Rectangle 8"/>
          <p:cNvSpPr/>
          <p:nvPr/>
        </p:nvSpPr>
        <p:spPr>
          <a:xfrm>
            <a:off x="833743" y="2076729"/>
            <a:ext cx="3600137" cy="25940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TextBox 5"/>
          <p:cNvSpPr txBox="1"/>
          <p:nvPr/>
        </p:nvSpPr>
        <p:spPr>
          <a:xfrm>
            <a:off x="7380514" y="639914"/>
            <a:ext cx="40886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4.ระบุ</a:t>
            </a:r>
            <a:r>
              <a:rPr lang="th-TH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ชื่อ </a:t>
            </a:r>
            <a:r>
              <a:rPr lang="en-US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Group </a:t>
            </a:r>
            <a:r>
              <a:rPr lang="th-TH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และใส่วันที่ </a:t>
            </a:r>
            <a:r>
              <a:rPr lang="th-TH" sz="32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จากนั้น</a:t>
            </a:r>
            <a:r>
              <a:rPr lang="th-TH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คลิกที่ </a:t>
            </a:r>
            <a:r>
              <a:rPr lang="en-US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File </a:t>
            </a:r>
            <a:r>
              <a:rPr lang="th-TH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กด </a:t>
            </a:r>
            <a:r>
              <a:rPr lang="en-US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SAVE</a:t>
            </a:r>
            <a:endParaRPr lang="th-TH" sz="3200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87" r="66030" b="40613"/>
          <a:stretch/>
        </p:blipFill>
        <p:spPr>
          <a:xfrm>
            <a:off x="6278541" y="1761763"/>
            <a:ext cx="4148417" cy="4245428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11" name="Rectangle 10"/>
          <p:cNvSpPr/>
          <p:nvPr/>
        </p:nvSpPr>
        <p:spPr>
          <a:xfrm>
            <a:off x="8085909" y="3122023"/>
            <a:ext cx="1985554" cy="74458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r="87349" b="76583"/>
          <a:stretch/>
        </p:blipFill>
        <p:spPr>
          <a:xfrm>
            <a:off x="10012167" y="4487620"/>
            <a:ext cx="1806498" cy="1879857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3" name="Rectangle 12"/>
          <p:cNvSpPr/>
          <p:nvPr/>
        </p:nvSpPr>
        <p:spPr>
          <a:xfrm>
            <a:off x="10012167" y="5176338"/>
            <a:ext cx="1711234" cy="27432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Oval 15"/>
          <p:cNvSpPr/>
          <p:nvPr/>
        </p:nvSpPr>
        <p:spPr>
          <a:xfrm>
            <a:off x="256022" y="1972401"/>
            <a:ext cx="533297" cy="468057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th-TH" dirty="0"/>
          </a:p>
        </p:txBody>
      </p:sp>
      <p:sp>
        <p:nvSpPr>
          <p:cNvPr id="17" name="Oval 16"/>
          <p:cNvSpPr/>
          <p:nvPr/>
        </p:nvSpPr>
        <p:spPr>
          <a:xfrm>
            <a:off x="7511143" y="3085179"/>
            <a:ext cx="574765" cy="480982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th-TH" dirty="0"/>
          </a:p>
        </p:txBody>
      </p:sp>
      <p:sp>
        <p:nvSpPr>
          <p:cNvPr id="14" name="Rectangle 13"/>
          <p:cNvSpPr/>
          <p:nvPr/>
        </p:nvSpPr>
        <p:spPr>
          <a:xfrm>
            <a:off x="522670" y="-36036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8396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83227" b="61518"/>
          <a:stretch/>
        </p:blipFill>
        <p:spPr>
          <a:xfrm>
            <a:off x="3229918" y="2383972"/>
            <a:ext cx="2182281" cy="2815046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-201" t="89" r="91130" b="76874"/>
          <a:stretch/>
        </p:blipFill>
        <p:spPr>
          <a:xfrm>
            <a:off x="1105717" y="1704704"/>
            <a:ext cx="1950992" cy="2812637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4" name="TextBox 3"/>
          <p:cNvSpPr txBox="1"/>
          <p:nvPr/>
        </p:nvSpPr>
        <p:spPr>
          <a:xfrm>
            <a:off x="1044579" y="868163"/>
            <a:ext cx="51022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5. คลิกที่ </a:t>
            </a:r>
            <a:r>
              <a:rPr lang="en-US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NEW </a:t>
            </a:r>
            <a:r>
              <a:rPr lang="th-TH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เลือก </a:t>
            </a:r>
            <a:r>
              <a:rPr lang="en-US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NEW </a:t>
            </a:r>
            <a:r>
              <a:rPr lang="en-US" sz="3200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Invoice</a:t>
            </a:r>
            <a:endParaRPr lang="th-TH" sz="3200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th-TH" dirty="0"/>
          </a:p>
        </p:txBody>
      </p:sp>
      <p:sp>
        <p:nvSpPr>
          <p:cNvPr id="5" name="Rectangle 4"/>
          <p:cNvSpPr/>
          <p:nvPr/>
        </p:nvSpPr>
        <p:spPr>
          <a:xfrm>
            <a:off x="3229918" y="3252651"/>
            <a:ext cx="2182281" cy="24819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Oval 5"/>
          <p:cNvSpPr/>
          <p:nvPr/>
        </p:nvSpPr>
        <p:spPr>
          <a:xfrm>
            <a:off x="2748036" y="3111022"/>
            <a:ext cx="481882" cy="52045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  <a:endParaRPr lang="th-TH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1380" t="9256" r="49677" b="24174"/>
          <a:stretch/>
        </p:blipFill>
        <p:spPr>
          <a:xfrm>
            <a:off x="6797151" y="1746667"/>
            <a:ext cx="4397718" cy="4226498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sp>
        <p:nvSpPr>
          <p:cNvPr id="8" name="TextBox 7"/>
          <p:cNvSpPr txBox="1"/>
          <p:nvPr/>
        </p:nvSpPr>
        <p:spPr>
          <a:xfrm>
            <a:off x="8312349" y="1083606"/>
            <a:ext cx="28825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r>
              <a:rPr lang="en-US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r>
              <a:rPr lang="th-TH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คลิกที่แถบ </a:t>
            </a:r>
            <a:r>
              <a:rPr lang="en-US" sz="320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Header</a:t>
            </a:r>
            <a:endParaRPr lang="th-TH" sz="3200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033657" y="1883826"/>
            <a:ext cx="587829" cy="310734"/>
          </a:xfrm>
          <a:prstGeom prst="rect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0" name="Rectangle 9"/>
          <p:cNvSpPr/>
          <p:nvPr/>
        </p:nvSpPr>
        <p:spPr>
          <a:xfrm>
            <a:off x="512628" y="13855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617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586" t="11875" r="29385" b="8839"/>
          <a:stretch/>
        </p:blipFill>
        <p:spPr>
          <a:xfrm>
            <a:off x="561703" y="757646"/>
            <a:ext cx="6904131" cy="530352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333693728"/>
              </p:ext>
            </p:extLst>
          </p:nvPr>
        </p:nvGraphicFramePr>
        <p:xfrm>
          <a:off x="7465833" y="953589"/>
          <a:ext cx="4356053" cy="49638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/>
          <p:cNvSpPr/>
          <p:nvPr/>
        </p:nvSpPr>
        <p:spPr>
          <a:xfrm>
            <a:off x="692330" y="1658983"/>
            <a:ext cx="2050869" cy="18288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Oval 7"/>
          <p:cNvSpPr/>
          <p:nvPr/>
        </p:nvSpPr>
        <p:spPr>
          <a:xfrm>
            <a:off x="2803019" y="1538150"/>
            <a:ext cx="431075" cy="404949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7</a:t>
            </a:r>
            <a:endParaRPr lang="th-TH" dirty="0"/>
          </a:p>
        </p:txBody>
      </p:sp>
      <p:sp>
        <p:nvSpPr>
          <p:cNvPr id="9" name="Rectangle 8"/>
          <p:cNvSpPr/>
          <p:nvPr/>
        </p:nvSpPr>
        <p:spPr>
          <a:xfrm>
            <a:off x="1854926" y="2769326"/>
            <a:ext cx="1372420" cy="20247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Rectangle 10"/>
          <p:cNvSpPr/>
          <p:nvPr/>
        </p:nvSpPr>
        <p:spPr>
          <a:xfrm>
            <a:off x="1854926" y="2971801"/>
            <a:ext cx="1372420" cy="22859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2" name="Rectangle 11"/>
          <p:cNvSpPr/>
          <p:nvPr/>
        </p:nvSpPr>
        <p:spPr>
          <a:xfrm>
            <a:off x="1854926" y="3200400"/>
            <a:ext cx="686210" cy="49639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3" name="Rectangle 12"/>
          <p:cNvSpPr/>
          <p:nvPr/>
        </p:nvSpPr>
        <p:spPr>
          <a:xfrm>
            <a:off x="1854926" y="4153989"/>
            <a:ext cx="2468880" cy="37882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" name="Rectangle 13"/>
          <p:cNvSpPr/>
          <p:nvPr/>
        </p:nvSpPr>
        <p:spPr>
          <a:xfrm>
            <a:off x="1854926" y="4754880"/>
            <a:ext cx="1058091" cy="19594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Oval 15"/>
          <p:cNvSpPr/>
          <p:nvPr/>
        </p:nvSpPr>
        <p:spPr>
          <a:xfrm>
            <a:off x="2820975" y="2622368"/>
            <a:ext cx="357179" cy="348343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8</a:t>
            </a:r>
            <a:endParaRPr lang="th-TH" dirty="0"/>
          </a:p>
        </p:txBody>
      </p:sp>
      <p:sp>
        <p:nvSpPr>
          <p:cNvPr id="19" name="Oval 18"/>
          <p:cNvSpPr/>
          <p:nvPr/>
        </p:nvSpPr>
        <p:spPr>
          <a:xfrm>
            <a:off x="2999565" y="4619897"/>
            <a:ext cx="431075" cy="404949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0" name="Oval 19"/>
          <p:cNvSpPr/>
          <p:nvPr/>
        </p:nvSpPr>
        <p:spPr>
          <a:xfrm>
            <a:off x="3328595" y="2870563"/>
            <a:ext cx="357179" cy="348343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9</a:t>
            </a:r>
          </a:p>
        </p:txBody>
      </p:sp>
      <p:sp>
        <p:nvSpPr>
          <p:cNvPr id="25" name="Oval 24"/>
          <p:cNvSpPr/>
          <p:nvPr/>
        </p:nvSpPr>
        <p:spPr>
          <a:xfrm>
            <a:off x="4410354" y="4153989"/>
            <a:ext cx="462092" cy="465908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26" name="TextBox 25"/>
          <p:cNvSpPr txBox="1"/>
          <p:nvPr/>
        </p:nvSpPr>
        <p:spPr>
          <a:xfrm>
            <a:off x="4412946" y="4125333"/>
            <a:ext cx="4722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 smtClean="0">
                <a:solidFill>
                  <a:schemeClr val="bg1"/>
                </a:solidFill>
              </a:rPr>
              <a:t>12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08730" y="4560408"/>
            <a:ext cx="4219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 smtClean="0">
                <a:solidFill>
                  <a:schemeClr val="bg1"/>
                </a:solidFill>
              </a:rPr>
              <a:t>13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2615061" y="3271540"/>
            <a:ext cx="989440" cy="35705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9" name="TextBox 28"/>
          <p:cNvSpPr txBox="1"/>
          <p:nvPr/>
        </p:nvSpPr>
        <p:spPr>
          <a:xfrm>
            <a:off x="2720515" y="3173921"/>
            <a:ext cx="737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chemeClr val="bg1"/>
                </a:solidFill>
              </a:rPr>
              <a:t>10</a:t>
            </a:r>
            <a:r>
              <a:rPr lang="en-US" dirty="0" smtClean="0">
                <a:solidFill>
                  <a:schemeClr val="bg1"/>
                </a:solidFill>
              </a:rPr>
              <a:t>,</a:t>
            </a:r>
            <a:r>
              <a:rPr lang="th-TH" dirty="0" smtClean="0">
                <a:solidFill>
                  <a:schemeClr val="bg1"/>
                </a:solidFill>
              </a:rPr>
              <a:t>11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003672" y="5917474"/>
            <a:ext cx="3357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ใส่ข้อมูลเสร็จแล้วกด </a:t>
            </a:r>
            <a:r>
              <a:rPr lang="en-US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SAVE</a:t>
            </a:r>
            <a:endParaRPr lang="th-TH" dirty="0">
              <a:solidFill>
                <a:schemeClr val="accent3">
                  <a:lumMod val="75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8"/>
          <a:srcRect l="2144" t="5267" r="95575" b="91194"/>
          <a:stretch/>
        </p:blipFill>
        <p:spPr>
          <a:xfrm>
            <a:off x="10878539" y="5946568"/>
            <a:ext cx="382683" cy="333697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511472" y="42350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8023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936" r="82903" b="34943"/>
          <a:stretch/>
        </p:blipFill>
        <p:spPr>
          <a:xfrm>
            <a:off x="1557771" y="1385454"/>
            <a:ext cx="2224520" cy="4544291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sp>
        <p:nvSpPr>
          <p:cNvPr id="3" name="TextBox 2"/>
          <p:cNvSpPr txBox="1"/>
          <p:nvPr/>
        </p:nvSpPr>
        <p:spPr>
          <a:xfrm>
            <a:off x="1233054" y="720436"/>
            <a:ext cx="4613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14. คลิกที่ </a:t>
            </a:r>
            <a:r>
              <a:rPr lang="en-US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New </a:t>
            </a:r>
            <a:r>
              <a:rPr lang="th-TH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เลือก </a:t>
            </a:r>
            <a:r>
              <a:rPr lang="en-US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New </a:t>
            </a:r>
            <a:r>
              <a:rPr lang="en-US" dirty="0" err="1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Misc</a:t>
            </a:r>
            <a:r>
              <a:rPr lang="en-US" dirty="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Line</a:t>
            </a:r>
            <a:endParaRPr lang="th-TH" dirty="0">
              <a:ln w="0"/>
              <a:solidFill>
                <a:schemeClr val="accent3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2838" t="9564" r="27213" b="14110"/>
          <a:stretch/>
        </p:blipFill>
        <p:spPr>
          <a:xfrm>
            <a:off x="5126183" y="1784062"/>
            <a:ext cx="5985164" cy="4284229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sp>
        <p:nvSpPr>
          <p:cNvPr id="6" name="TextBox 5"/>
          <p:cNvSpPr txBox="1"/>
          <p:nvPr/>
        </p:nvSpPr>
        <p:spPr>
          <a:xfrm>
            <a:off x="8374700" y="1260842"/>
            <a:ext cx="27366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</a:t>
            </a:r>
            <a:r>
              <a:rPr lang="en-US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Line = </a:t>
            </a:r>
            <a:r>
              <a:rPr lang="th-TH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บิลค่าใช้จ่าย</a:t>
            </a:r>
            <a:endParaRPr lang="th-TH" dirty="0">
              <a:ln w="0"/>
              <a:solidFill>
                <a:schemeClr val="accent6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57771" y="4087091"/>
            <a:ext cx="2224520" cy="26323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Rectangle 6"/>
          <p:cNvSpPr/>
          <p:nvPr/>
        </p:nvSpPr>
        <p:spPr>
          <a:xfrm>
            <a:off x="517172" y="13855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263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Diagram 13"/>
          <p:cNvGraphicFramePr/>
          <p:nvPr>
            <p:extLst>
              <p:ext uri="{D42A27DB-BD31-4B8C-83A1-F6EECF244321}">
                <p14:modId xmlns:p14="http://schemas.microsoft.com/office/powerpoint/2010/main" val="2860801249"/>
              </p:ext>
            </p:extLst>
          </p:nvPr>
        </p:nvGraphicFramePr>
        <p:xfrm>
          <a:off x="1454727" y="3906980"/>
          <a:ext cx="5569528" cy="2346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Diagram 11"/>
          <p:cNvGraphicFramePr/>
          <p:nvPr>
            <p:extLst/>
          </p:nvPr>
        </p:nvGraphicFramePr>
        <p:xfrm>
          <a:off x="1219200" y="723688"/>
          <a:ext cx="3992888" cy="523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12"/>
          <a:srcRect l="2144" t="5267" r="95575" b="91194"/>
          <a:stretch/>
        </p:blipFill>
        <p:spPr>
          <a:xfrm>
            <a:off x="10756456" y="5855172"/>
            <a:ext cx="457200" cy="39867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888363" y="5855172"/>
            <a:ext cx="28680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ใส่ข้อมูลเสร็จแล้วกด </a:t>
            </a:r>
            <a:r>
              <a:rPr lang="en-US" dirty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SAVE</a:t>
            </a:r>
            <a:endParaRPr lang="th-TH" dirty="0">
              <a:solidFill>
                <a:schemeClr val="accent3">
                  <a:lumMod val="75000"/>
                </a:schemeClr>
              </a:solidFill>
              <a:latin typeface="Angsana New" panose="02020603050405020304" pitchFamily="18" charset="-34"/>
            </a:endParaRPr>
          </a:p>
          <a:p>
            <a:endParaRPr lang="th-TH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13"/>
          <a:srcRect l="12309" t="50473" r="20998" b="22605"/>
          <a:stretch/>
        </p:blipFill>
        <p:spPr>
          <a:xfrm>
            <a:off x="1219200" y="1468580"/>
            <a:ext cx="9767455" cy="221672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4" name="Rectangle 3"/>
          <p:cNvSpPr/>
          <p:nvPr/>
        </p:nvSpPr>
        <p:spPr>
          <a:xfrm>
            <a:off x="1454727" y="1967345"/>
            <a:ext cx="2992582" cy="26323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1454727" y="2272145"/>
            <a:ext cx="3061855" cy="22167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Rectangle 8"/>
          <p:cNvSpPr/>
          <p:nvPr/>
        </p:nvSpPr>
        <p:spPr>
          <a:xfrm>
            <a:off x="1939636" y="2757055"/>
            <a:ext cx="1468582" cy="22167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" name="Rectangle 14"/>
          <p:cNvSpPr/>
          <p:nvPr/>
        </p:nvSpPr>
        <p:spPr>
          <a:xfrm>
            <a:off x="7888363" y="1704109"/>
            <a:ext cx="1948364" cy="26323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9" name="Oval 18"/>
          <p:cNvSpPr/>
          <p:nvPr/>
        </p:nvSpPr>
        <p:spPr>
          <a:xfrm>
            <a:off x="1025236" y="1856509"/>
            <a:ext cx="429491" cy="41563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2" name="Oval 21"/>
          <p:cNvSpPr/>
          <p:nvPr/>
        </p:nvSpPr>
        <p:spPr>
          <a:xfrm>
            <a:off x="3851564" y="2209798"/>
            <a:ext cx="401781" cy="381001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3" name="Oval 22"/>
          <p:cNvSpPr/>
          <p:nvPr/>
        </p:nvSpPr>
        <p:spPr>
          <a:xfrm>
            <a:off x="1454727" y="2687784"/>
            <a:ext cx="387927" cy="38792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Oval 23"/>
          <p:cNvSpPr/>
          <p:nvPr/>
        </p:nvSpPr>
        <p:spPr>
          <a:xfrm>
            <a:off x="9850581" y="1607128"/>
            <a:ext cx="374073" cy="401781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5" name="TextBox 24"/>
          <p:cNvSpPr txBox="1"/>
          <p:nvPr/>
        </p:nvSpPr>
        <p:spPr>
          <a:xfrm>
            <a:off x="1018308" y="1819824"/>
            <a:ext cx="42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chemeClr val="bg1"/>
                </a:solidFill>
              </a:rPr>
              <a:t>15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17581" y="2129922"/>
            <a:ext cx="42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chemeClr val="bg1"/>
                </a:solidFill>
              </a:rPr>
              <a:t>16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819736" y="1558214"/>
            <a:ext cx="42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chemeClr val="bg1"/>
                </a:solidFill>
              </a:rPr>
              <a:t>17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440218" y="2633568"/>
            <a:ext cx="42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chemeClr val="bg1"/>
                </a:solidFill>
              </a:rPr>
              <a:t>18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10246" y="17107"/>
            <a:ext cx="5634245" cy="5232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APP040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th-TH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การบันทึกตั้งหนี้อื่นๆ ที่ไม่เกี่ยวกับ </a:t>
            </a:r>
            <a:r>
              <a:rPr lang="en-US" b="1" dirty="0">
                <a:ln w="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 </a:t>
            </a:r>
            <a:endParaRPr lang="th-TH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58429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Smokey Glass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2045</TotalTime>
  <Words>627</Words>
  <Application>Microsoft Office PowerPoint</Application>
  <PresentationFormat>Widescreen</PresentationFormat>
  <Paragraphs>89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Angsana New</vt:lpstr>
      <vt:lpstr>Arial</vt:lpstr>
      <vt:lpstr>Garamond</vt:lpstr>
      <vt:lpstr>Organic</vt:lpstr>
      <vt:lpstr>PowerPoint Presentation</vt:lpstr>
      <vt:lpstr>PowerPoint Presentation</vt:lpstr>
      <vt:lpstr>1.เข้าหน้าโปรแกรม Epicor คลิกที่จุดสี่เหลี่ยมซ้ายมือ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64</cp:revision>
  <dcterms:created xsi:type="dcterms:W3CDTF">2024-03-13T02:54:22Z</dcterms:created>
  <dcterms:modified xsi:type="dcterms:W3CDTF">2024-08-15T01:53:33Z</dcterms:modified>
</cp:coreProperties>
</file>

<file path=docProps/thumbnail.jpeg>
</file>